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Lst>
  <p:sldSz cx="73279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1pPr>
    <a:lvl2pPr marL="0" marR="0" indent="4572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2pPr>
    <a:lvl3pPr marL="0" marR="0" indent="9144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3pPr>
    <a:lvl4pPr marL="0" marR="0" indent="13716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4pPr>
    <a:lvl5pPr marL="0" marR="0" indent="18288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5pPr>
    <a:lvl6pPr marL="0" marR="0" indent="22860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6pPr>
    <a:lvl7pPr marL="0" marR="0" indent="27432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7pPr>
    <a:lvl8pPr marL="0" marR="0" indent="32004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8pPr>
    <a:lvl9pPr marL="0" marR="0" indent="365760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3175" cap="flat">
              <a:solidFill>
                <a:srgbClr val="000000"/>
              </a:solidFill>
              <a:prstDash val="solid"/>
              <a:miter lim="400000"/>
            </a:ln>
          </a:left>
          <a:right>
            <a:ln w="12700"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12700"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3175" cap="flat">
              <a:solidFill>
                <a:srgbClr val="536773"/>
              </a:solidFill>
              <a:prstDash val="solid"/>
              <a:miter lim="400000"/>
            </a:ln>
          </a:left>
          <a:right>
            <a:ln w="12700"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000000"/>
              </a:solidFill>
              <a:prstDash val="solid"/>
              <a:miter lim="400000"/>
            </a:ln>
          </a:top>
          <a:bottom>
            <a:ln w="3175" cap="flat">
              <a:solidFill>
                <a:srgbClr val="536773"/>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chemeClr val="accent3"/>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12700" cap="flat">
              <a:solidFill>
                <a:srgbClr val="F8BA00"/>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3175" cap="flat">
              <a:solidFill>
                <a:srgbClr val="464646"/>
              </a:solidFill>
              <a:prstDash val="solid"/>
              <a:miter lim="400000"/>
            </a:ln>
          </a:left>
          <a:right>
            <a:ln w="3175" cap="flat">
              <a:solidFill>
                <a:srgbClr val="464646"/>
              </a:solidFill>
              <a:prstDash val="solid"/>
              <a:miter lim="400000"/>
            </a:ln>
          </a:right>
          <a:top>
            <a:ln w="3175" cap="flat">
              <a:solidFill>
                <a:srgbClr val="464646"/>
              </a:solidFill>
              <a:prstDash val="solid"/>
              <a:miter lim="400000"/>
            </a:ln>
          </a:top>
          <a:bottom>
            <a:ln w="3175" cap="flat">
              <a:solidFill>
                <a:srgbClr val="464646"/>
              </a:solidFill>
              <a:prstDash val="solid"/>
              <a:miter lim="400000"/>
            </a:ln>
          </a:bottom>
          <a:insideH>
            <a:ln w="3175" cap="flat">
              <a:solidFill>
                <a:srgbClr val="464646"/>
              </a:solidFill>
              <a:prstDash val="solid"/>
              <a:miter lim="400000"/>
            </a:ln>
          </a:insideH>
          <a:insideV>
            <a:ln w="3175"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C3C3C3"/>
              </a:solidFill>
              <a:prstDash val="solid"/>
              <a:miter lim="400000"/>
            </a:ln>
          </a:top>
          <a:bottom>
            <a:ln w="3175" cap="flat">
              <a:solidFill>
                <a:srgbClr val="C3C3C3"/>
              </a:solidFill>
              <a:prstDash val="solid"/>
              <a:miter lim="400000"/>
            </a:ln>
          </a:bottom>
          <a:insideH>
            <a:ln w="3175" cap="flat">
              <a:solidFill>
                <a:srgbClr val="C3C3C3"/>
              </a:solidFill>
              <a:prstDash val="solid"/>
              <a:miter lim="400000"/>
            </a:ln>
          </a:insideH>
          <a:insideV>
            <a:ln w="3175"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12700" cap="flat">
              <a:solidFill>
                <a:srgbClr val="CB297B"/>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3175" cap="flat">
              <a:solidFill>
                <a:srgbClr val="6C6C6C"/>
              </a:solidFill>
              <a:prstDash val="solid"/>
              <a:miter lim="400000"/>
            </a:ln>
          </a:left>
          <a:right>
            <a:ln w="12700"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p:spTree>
      <p:nvGrpSpPr>
        <p:cNvPr id="1" name=""/>
        <p:cNvGrpSpPr/>
        <p:nvPr/>
      </p:nvGrpSpPr>
      <p:grpSpPr>
        <a:xfrm>
          <a:off x="0" y="0"/>
          <a:ext cx="0" cy="0"/>
          <a:chOff x="0" y="0"/>
          <a:chExt cx="0" cy="0"/>
        </a:xfrm>
      </p:grpSpPr>
      <p:sp>
        <p:nvSpPr>
          <p:cNvPr id="11" name="Auteur et date"/>
          <p:cNvSpPr txBox="1"/>
          <p:nvPr>
            <p:ph type="body" sz="quarter" idx="21" hasCustomPrompt="1"/>
          </p:nvPr>
        </p:nvSpPr>
        <p:spPr>
          <a:xfrm>
            <a:off x="393588" y="7159529"/>
            <a:ext cx="6540725" cy="259797"/>
          </a:xfrm>
          <a:prstGeom prst="rect">
            <a:avLst/>
          </a:prstGeom>
        </p:spPr>
        <p:txBody>
          <a:bodyPr anchor="b"/>
          <a:lstStyle>
            <a:lvl1pPr defTabSz="345058">
              <a:defRPr sz="1368"/>
            </a:lvl1pPr>
          </a:lstStyle>
          <a:p>
            <a:pPr/>
            <a:r>
              <a:t>Auteur et date</a:t>
            </a:r>
          </a:p>
        </p:txBody>
      </p:sp>
      <p:sp>
        <p:nvSpPr>
          <p:cNvPr id="12" name="Titre de présentation"/>
          <p:cNvSpPr txBox="1"/>
          <p:nvPr>
            <p:ph type="title" hasCustomPrompt="1"/>
          </p:nvPr>
        </p:nvSpPr>
        <p:spPr>
          <a:prstGeom prst="rect">
            <a:avLst/>
          </a:prstGeom>
        </p:spPr>
        <p:txBody>
          <a:bodyPr/>
          <a:lstStyle/>
          <a:p>
            <a:pPr/>
            <a:r>
              <a:t>Titre de présentation</a:t>
            </a:r>
          </a:p>
        </p:txBody>
      </p:sp>
      <p:sp>
        <p:nvSpPr>
          <p:cNvPr id="13" name="Texte niveau 1…"/>
          <p:cNvSpPr txBox="1"/>
          <p:nvPr>
            <p:ph type="body" sz="quarter" idx="1" hasCustomPrompt="1"/>
          </p:nvPr>
        </p:nvSpPr>
        <p:spPr>
          <a:prstGeom prst="rect">
            <a:avLst/>
          </a:prstGeom>
        </p:spPr>
        <p:txBody>
          <a:bodyPr/>
          <a:lstStyle/>
          <a:p>
            <a:pPr/>
            <a:r>
              <a:t>Sous-titre de présentation</a:t>
            </a:r>
          </a:p>
          <a:p>
            <a:pPr lvl="1"/>
            <a:r>
              <a:t/>
            </a:r>
          </a:p>
          <a:p>
            <a:pPr lvl="2"/>
            <a:r>
              <a:t/>
            </a:r>
          </a:p>
          <a:p>
            <a:pPr lvl="3"/>
            <a:r>
              <a:t/>
            </a:r>
          </a:p>
          <a:p>
            <a:pPr lvl="4"/>
            <a:r>
              <a:t/>
            </a:r>
          </a:p>
        </p:txBody>
      </p:sp>
      <p:sp>
        <p:nvSpPr>
          <p:cNvPr id="14"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éclaration">
    <p:spTree>
      <p:nvGrpSpPr>
        <p:cNvPr id="1" name=""/>
        <p:cNvGrpSpPr/>
        <p:nvPr/>
      </p:nvGrpSpPr>
      <p:grpSpPr>
        <a:xfrm>
          <a:off x="0" y="0"/>
          <a:ext cx="0" cy="0"/>
          <a:chOff x="0" y="0"/>
          <a:chExt cx="0" cy="0"/>
        </a:xfrm>
      </p:grpSpPr>
      <p:sp>
        <p:nvSpPr>
          <p:cNvPr id="98" name="Texte niveau 1…"/>
          <p:cNvSpPr txBox="1"/>
          <p:nvPr>
            <p:ph type="body" sz="quarter" idx="1" hasCustomPrompt="1"/>
          </p:nvPr>
        </p:nvSpPr>
        <p:spPr>
          <a:xfrm>
            <a:off x="393588" y="4292116"/>
            <a:ext cx="6540724" cy="1475063"/>
          </a:xfrm>
          <a:prstGeom prst="rect">
            <a:avLst/>
          </a:prstGeom>
        </p:spPr>
        <p:txBody>
          <a:bodyPr anchor="ctr"/>
          <a:lstStyle>
            <a:lvl1pPr algn="ctr" defTabSz="1788115">
              <a:lnSpc>
                <a:spcPct val="80000"/>
              </a:lnSpc>
              <a:defRPr b="0" spc="-168" sz="8400">
                <a:latin typeface="Helvetica Neue Medium"/>
                <a:ea typeface="Helvetica Neue Medium"/>
                <a:cs typeface="Helvetica Neue Medium"/>
                <a:sym typeface="Helvetica Neue Medium"/>
              </a:defRPr>
            </a:lvl1pPr>
            <a:lvl2pPr algn="ctr" defTabSz="1788115">
              <a:lnSpc>
                <a:spcPct val="80000"/>
              </a:lnSpc>
              <a:defRPr b="0" spc="-168" sz="8400">
                <a:latin typeface="Helvetica Neue Medium"/>
                <a:ea typeface="Helvetica Neue Medium"/>
                <a:cs typeface="Helvetica Neue Medium"/>
                <a:sym typeface="Helvetica Neue Medium"/>
              </a:defRPr>
            </a:lvl2pPr>
            <a:lvl3pPr algn="ctr" defTabSz="1788115">
              <a:lnSpc>
                <a:spcPct val="80000"/>
              </a:lnSpc>
              <a:defRPr b="0" spc="-168" sz="8400">
                <a:latin typeface="Helvetica Neue Medium"/>
                <a:ea typeface="Helvetica Neue Medium"/>
                <a:cs typeface="Helvetica Neue Medium"/>
                <a:sym typeface="Helvetica Neue Medium"/>
              </a:defRPr>
            </a:lvl3pPr>
            <a:lvl4pPr algn="ctr" defTabSz="1788115">
              <a:lnSpc>
                <a:spcPct val="80000"/>
              </a:lnSpc>
              <a:defRPr b="0" spc="-168" sz="8400">
                <a:latin typeface="Helvetica Neue Medium"/>
                <a:ea typeface="Helvetica Neue Medium"/>
                <a:cs typeface="Helvetica Neue Medium"/>
                <a:sym typeface="Helvetica Neue Medium"/>
              </a:defRPr>
            </a:lvl4pPr>
            <a:lvl5pPr algn="ctr" defTabSz="1788115">
              <a:lnSpc>
                <a:spcPct val="80000"/>
              </a:lnSpc>
              <a:defRPr b="0" spc="-168" sz="8400">
                <a:latin typeface="Helvetica Neue Medium"/>
                <a:ea typeface="Helvetica Neue Medium"/>
                <a:cs typeface="Helvetica Neue Medium"/>
                <a:sym typeface="Helvetica Neue Medium"/>
              </a:defRPr>
            </a:lvl5pPr>
          </a:lstStyle>
          <a:p>
            <a:pPr/>
            <a:r>
              <a:t>Déclaration</a:t>
            </a:r>
          </a:p>
          <a:p>
            <a:pPr lvl="1"/>
            <a:r>
              <a:t/>
            </a:r>
          </a:p>
          <a:p>
            <a:pPr lvl="2"/>
            <a:r>
              <a:t/>
            </a:r>
          </a:p>
          <a:p>
            <a:pPr lvl="3"/>
            <a:r>
              <a:t/>
            </a:r>
          </a:p>
          <a:p>
            <a:pPr lvl="4"/>
            <a:r>
              <a:t/>
            </a:r>
          </a:p>
        </p:txBody>
      </p:sp>
      <p:sp>
        <p:nvSpPr>
          <p:cNvPr id="99"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ait important">
    <p:spTree>
      <p:nvGrpSpPr>
        <p:cNvPr id="1" name=""/>
        <p:cNvGrpSpPr/>
        <p:nvPr/>
      </p:nvGrpSpPr>
      <p:grpSpPr>
        <a:xfrm>
          <a:off x="0" y="0"/>
          <a:ext cx="0" cy="0"/>
          <a:chOff x="0" y="0"/>
          <a:chExt cx="0" cy="0"/>
        </a:xfrm>
      </p:grpSpPr>
      <p:sp>
        <p:nvSpPr>
          <p:cNvPr id="106" name="Détails des faits"/>
          <p:cNvSpPr txBox="1"/>
          <p:nvPr>
            <p:ph type="body" sz="quarter" idx="21" hasCustomPrompt="1"/>
          </p:nvPr>
        </p:nvSpPr>
        <p:spPr>
          <a:xfrm>
            <a:off x="393588" y="5780415"/>
            <a:ext cx="6540723" cy="378546"/>
          </a:xfrm>
          <a:prstGeom prst="rect">
            <a:avLst/>
          </a:prstGeom>
        </p:spPr>
        <p:txBody>
          <a:bodyPr/>
          <a:lstStyle>
            <a:lvl1pPr algn="ctr" defTabSz="983463">
              <a:defRPr sz="2090"/>
            </a:lvl1pPr>
          </a:lstStyle>
          <a:p>
            <a:pPr/>
            <a:r>
              <a:t>Détails des faits</a:t>
            </a:r>
          </a:p>
        </p:txBody>
      </p:sp>
      <p:sp>
        <p:nvSpPr>
          <p:cNvPr id="107" name="Texte niveau 1…"/>
          <p:cNvSpPr txBox="1"/>
          <p:nvPr>
            <p:ph type="body" sz="half" idx="1" hasCustomPrompt="1"/>
          </p:nvPr>
        </p:nvSpPr>
        <p:spPr>
          <a:xfrm>
            <a:off x="393588" y="2844188"/>
            <a:ext cx="6540724" cy="2936228"/>
          </a:xfrm>
          <a:prstGeom prst="rect">
            <a:avLst/>
          </a:prstGeom>
        </p:spPr>
        <p:txBody>
          <a:bodyPr anchor="b"/>
          <a:lstStyle>
            <a:lvl1pPr algn="ctr" defTabSz="1788115">
              <a:lnSpc>
                <a:spcPct val="80000"/>
              </a:lnSpc>
              <a:defRPr spc="-180" sz="18000"/>
            </a:lvl1pPr>
            <a:lvl2pPr algn="ctr" defTabSz="1788115">
              <a:lnSpc>
                <a:spcPct val="80000"/>
              </a:lnSpc>
              <a:defRPr spc="-180" sz="18000"/>
            </a:lvl2pPr>
            <a:lvl3pPr algn="ctr" defTabSz="1788115">
              <a:lnSpc>
                <a:spcPct val="80000"/>
              </a:lnSpc>
              <a:defRPr spc="-180" sz="18000"/>
            </a:lvl3pPr>
            <a:lvl4pPr algn="ctr" defTabSz="1788115">
              <a:lnSpc>
                <a:spcPct val="80000"/>
              </a:lnSpc>
              <a:defRPr spc="-180" sz="18000"/>
            </a:lvl4pPr>
            <a:lvl5pPr algn="ctr" defTabSz="1788115">
              <a:lnSpc>
                <a:spcPct val="80000"/>
              </a:lnSpc>
              <a:defRPr spc="-180" sz="18000"/>
            </a:lvl5pPr>
          </a:lstStyle>
          <a:p>
            <a:pPr/>
            <a:r>
              <a:t>100 %</a:t>
            </a:r>
          </a:p>
          <a:p>
            <a:pPr lvl="1"/>
            <a:r>
              <a:t/>
            </a:r>
          </a:p>
          <a:p>
            <a:pPr lvl="2"/>
            <a:r>
              <a:t/>
            </a:r>
          </a:p>
          <a:p>
            <a:pPr lvl="3"/>
            <a:r>
              <a:t/>
            </a:r>
          </a:p>
          <a:p>
            <a:pPr lvl="4"/>
            <a:r>
              <a:t/>
            </a:r>
          </a:p>
        </p:txBody>
      </p:sp>
      <p:sp>
        <p:nvSpPr>
          <p:cNvPr id="108"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115" name="Texte niveau 1…"/>
          <p:cNvSpPr txBox="1"/>
          <p:nvPr>
            <p:ph type="body" sz="quarter" idx="1" hasCustomPrompt="1"/>
          </p:nvPr>
        </p:nvSpPr>
        <p:spPr>
          <a:xfrm>
            <a:off x="415056" y="4377990"/>
            <a:ext cx="6497788" cy="1309577"/>
          </a:xfrm>
          <a:prstGeom prst="rect">
            <a:avLst/>
          </a:prstGeom>
        </p:spPr>
        <p:txBody>
          <a:bodyPr anchor="ctr"/>
          <a:lstStyle>
            <a:lvl1pPr marL="471487" indent="-353615" defTabSz="1788115">
              <a:lnSpc>
                <a:spcPct val="90000"/>
              </a:lnSpc>
              <a:defRPr b="0" spc="-119" sz="6000">
                <a:latin typeface="Helvetica Neue Medium"/>
                <a:ea typeface="Helvetica Neue Medium"/>
                <a:cs typeface="Helvetica Neue Medium"/>
                <a:sym typeface="Helvetica Neue Medium"/>
              </a:defRPr>
            </a:lvl1pPr>
            <a:lvl2pPr marL="471487" indent="103584" defTabSz="1788115">
              <a:lnSpc>
                <a:spcPct val="90000"/>
              </a:lnSpc>
              <a:defRPr b="0" spc="-119" sz="6000">
                <a:latin typeface="Helvetica Neue Medium"/>
                <a:ea typeface="Helvetica Neue Medium"/>
                <a:cs typeface="Helvetica Neue Medium"/>
                <a:sym typeface="Helvetica Neue Medium"/>
              </a:defRPr>
            </a:lvl2pPr>
            <a:lvl3pPr marL="471487" indent="560784" defTabSz="1788115">
              <a:lnSpc>
                <a:spcPct val="90000"/>
              </a:lnSpc>
              <a:defRPr b="0" spc="-119" sz="6000">
                <a:latin typeface="Helvetica Neue Medium"/>
                <a:ea typeface="Helvetica Neue Medium"/>
                <a:cs typeface="Helvetica Neue Medium"/>
                <a:sym typeface="Helvetica Neue Medium"/>
              </a:defRPr>
            </a:lvl3pPr>
            <a:lvl4pPr marL="471487" indent="1017984" defTabSz="1788115">
              <a:lnSpc>
                <a:spcPct val="90000"/>
              </a:lnSpc>
              <a:defRPr b="0" spc="-119" sz="6000">
                <a:latin typeface="Helvetica Neue Medium"/>
                <a:ea typeface="Helvetica Neue Medium"/>
                <a:cs typeface="Helvetica Neue Medium"/>
                <a:sym typeface="Helvetica Neue Medium"/>
              </a:defRPr>
            </a:lvl4pPr>
            <a:lvl5pPr marL="471487" indent="1475184" defTabSz="1788115">
              <a:lnSpc>
                <a:spcPct val="90000"/>
              </a:lnSpc>
              <a:defRPr b="0" spc="-119" sz="6000">
                <a:latin typeface="Helvetica Neue Medium"/>
                <a:ea typeface="Helvetica Neue Medium"/>
                <a:cs typeface="Helvetica Neue Medium"/>
                <a:sym typeface="Helvetica Neue Medium"/>
              </a:defRPr>
            </a:lvl5pPr>
          </a:lstStyle>
          <a:p>
            <a:pPr/>
            <a:r>
              <a:t>« Citation intéressante »</a:t>
            </a:r>
          </a:p>
          <a:p>
            <a:pPr lvl="1"/>
            <a:r>
              <a:t/>
            </a:r>
          </a:p>
          <a:p>
            <a:pPr lvl="2"/>
            <a:r>
              <a:t/>
            </a:r>
          </a:p>
          <a:p>
            <a:pPr lvl="3"/>
            <a:r>
              <a:t/>
            </a:r>
          </a:p>
          <a:p>
            <a:pPr lvl="4"/>
            <a:r>
              <a:t/>
            </a:r>
          </a:p>
        </p:txBody>
      </p:sp>
      <p:sp>
        <p:nvSpPr>
          <p:cNvPr id="116" name="Attribution"/>
          <p:cNvSpPr txBox="1"/>
          <p:nvPr>
            <p:ph type="body" sz="quarter" idx="21" hasCustomPrompt="1"/>
          </p:nvPr>
        </p:nvSpPr>
        <p:spPr>
          <a:xfrm>
            <a:off x="686990" y="5902250"/>
            <a:ext cx="6225854" cy="259797"/>
          </a:xfrm>
          <a:prstGeom prst="rect">
            <a:avLst/>
          </a:prstGeom>
        </p:spPr>
        <p:txBody>
          <a:bodyPr/>
          <a:lstStyle>
            <a:lvl1pPr defTabSz="345058">
              <a:defRPr sz="1368"/>
            </a:lvl1pPr>
          </a:lstStyle>
          <a:p>
            <a:pPr/>
            <a:r>
              <a:t>Attribution</a:t>
            </a:r>
          </a:p>
        </p:txBody>
      </p:sp>
      <p:sp>
        <p:nvSpPr>
          <p:cNvPr id="117"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124" name="Bol de pappardelles avec du beurre persillé, des noisettes grillées et des copeaux de parmesan"/>
          <p:cNvSpPr/>
          <p:nvPr>
            <p:ph type="pic" idx="21"/>
          </p:nvPr>
        </p:nvSpPr>
        <p:spPr>
          <a:xfrm>
            <a:off x="-1173609" y="2668660"/>
            <a:ext cx="6291323" cy="4718493"/>
          </a:xfrm>
          <a:prstGeom prst="rect">
            <a:avLst/>
          </a:prstGeom>
        </p:spPr>
        <p:txBody>
          <a:bodyPr lIns="91439" tIns="45719" rIns="91439" bIns="45719">
            <a:noAutofit/>
          </a:bodyPr>
          <a:lstStyle/>
          <a:p>
            <a:pPr/>
          </a:p>
        </p:txBody>
      </p:sp>
      <p:sp>
        <p:nvSpPr>
          <p:cNvPr id="125" name="Bol de salade avec du riz frit, des œufs durs et des baguettes"/>
          <p:cNvSpPr/>
          <p:nvPr>
            <p:ph type="pic" sz="quarter" idx="22"/>
          </p:nvPr>
        </p:nvSpPr>
        <p:spPr>
          <a:xfrm>
            <a:off x="3717621" y="2445829"/>
            <a:ext cx="3234582" cy="2587665"/>
          </a:xfrm>
          <a:prstGeom prst="rect">
            <a:avLst/>
          </a:prstGeom>
        </p:spPr>
        <p:txBody>
          <a:bodyPr lIns="91439" tIns="45719" rIns="91439" bIns="45719">
            <a:noAutofit/>
          </a:bodyPr>
          <a:lstStyle/>
          <a:p>
            <a:pPr/>
          </a:p>
        </p:txBody>
      </p:sp>
      <p:sp>
        <p:nvSpPr>
          <p:cNvPr id="126" name="Bol avec des galettes de saumon, de la salade et du houmous"/>
          <p:cNvSpPr/>
          <p:nvPr>
            <p:ph type="pic" sz="half" idx="23"/>
          </p:nvPr>
        </p:nvSpPr>
        <p:spPr>
          <a:xfrm>
            <a:off x="2808789" y="3830467"/>
            <a:ext cx="4472597" cy="5205553"/>
          </a:xfrm>
          <a:prstGeom prst="rect">
            <a:avLst/>
          </a:prstGeom>
        </p:spPr>
        <p:txBody>
          <a:bodyPr lIns="91439" tIns="45719" rIns="91439" bIns="45719">
            <a:noAutofit/>
          </a:bodyPr>
          <a:lstStyle/>
          <a:p>
            <a:pPr/>
          </a:p>
        </p:txBody>
      </p:sp>
      <p:sp>
        <p:nvSpPr>
          <p:cNvPr id="127"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Bol de salade avec du riz frit, des œufs durs et des baguettes"/>
          <p:cNvSpPr/>
          <p:nvPr>
            <p:ph type="pic" idx="21"/>
          </p:nvPr>
        </p:nvSpPr>
        <p:spPr>
          <a:xfrm>
            <a:off x="-572493" y="1687276"/>
            <a:ext cx="8129390" cy="6503512"/>
          </a:xfrm>
          <a:prstGeom prst="rect">
            <a:avLst/>
          </a:prstGeom>
        </p:spPr>
        <p:txBody>
          <a:bodyPr lIns="91439" tIns="45719" rIns="91439" bIns="45719">
            <a:noAutofit/>
          </a:bodyPr>
          <a:lstStyle/>
          <a:p>
            <a:pPr/>
          </a:p>
        </p:txBody>
      </p:sp>
      <p:sp>
        <p:nvSpPr>
          <p:cNvPr id="135" name="Numéro de diapositive"/>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42"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hoto">
    <p:spTree>
      <p:nvGrpSpPr>
        <p:cNvPr id="1" name=""/>
        <p:cNvGrpSpPr/>
        <p:nvPr/>
      </p:nvGrpSpPr>
      <p:grpSpPr>
        <a:xfrm>
          <a:off x="0" y="0"/>
          <a:ext cx="0" cy="0"/>
          <a:chOff x="0" y="0"/>
          <a:chExt cx="0" cy="0"/>
        </a:xfrm>
      </p:grpSpPr>
      <p:sp>
        <p:nvSpPr>
          <p:cNvPr id="21" name="Avocats et limes"/>
          <p:cNvSpPr/>
          <p:nvPr>
            <p:ph type="pic" idx="21"/>
          </p:nvPr>
        </p:nvSpPr>
        <p:spPr>
          <a:xfrm>
            <a:off x="-212300" y="1765152"/>
            <a:ext cx="10049972" cy="6019167"/>
          </a:xfrm>
          <a:prstGeom prst="rect">
            <a:avLst/>
          </a:prstGeom>
        </p:spPr>
        <p:txBody>
          <a:bodyPr lIns="91439" tIns="45719" rIns="91439" bIns="45719">
            <a:noAutofit/>
          </a:bodyPr>
          <a:lstStyle/>
          <a:p>
            <a:pPr/>
          </a:p>
        </p:txBody>
      </p:sp>
      <p:sp>
        <p:nvSpPr>
          <p:cNvPr id="22" name="Titre de présentation"/>
          <p:cNvSpPr txBox="1"/>
          <p:nvPr>
            <p:ph type="title" hasCustomPrompt="1"/>
          </p:nvPr>
        </p:nvSpPr>
        <p:spPr>
          <a:xfrm>
            <a:off x="393588" y="5200947"/>
            <a:ext cx="6540724" cy="1860601"/>
          </a:xfrm>
          <a:prstGeom prst="rect">
            <a:avLst/>
          </a:prstGeom>
        </p:spPr>
        <p:txBody>
          <a:bodyPr/>
          <a:lstStyle/>
          <a:p>
            <a:pPr/>
            <a:r>
              <a:t>Titre de présentation</a:t>
            </a:r>
          </a:p>
        </p:txBody>
      </p:sp>
      <p:sp>
        <p:nvSpPr>
          <p:cNvPr id="23" name="Texte niveau 1…"/>
          <p:cNvSpPr txBox="1"/>
          <p:nvPr>
            <p:ph type="body" sz="quarter" idx="1" hasCustomPrompt="1"/>
          </p:nvPr>
        </p:nvSpPr>
        <p:spPr>
          <a:xfrm>
            <a:off x="393588" y="7032922"/>
            <a:ext cx="6540724" cy="388670"/>
          </a:xfrm>
          <a:prstGeom prst="rect">
            <a:avLst/>
          </a:prstGeom>
        </p:spPr>
        <p:txBody>
          <a:bodyPr/>
          <a:lstStyle/>
          <a:p>
            <a:pPr/>
            <a:r>
              <a:t>Sous-titre de présentation</a:t>
            </a:r>
          </a:p>
          <a:p>
            <a:pPr lvl="1"/>
            <a:r>
              <a:t/>
            </a:r>
          </a:p>
          <a:p>
            <a:pPr lvl="2"/>
            <a:r>
              <a:t/>
            </a:r>
          </a:p>
          <a:p>
            <a:pPr lvl="3"/>
            <a:r>
              <a:t/>
            </a:r>
          </a:p>
          <a:p>
            <a:pPr lvl="4"/>
            <a:r>
              <a:t/>
            </a:r>
          </a:p>
        </p:txBody>
      </p:sp>
      <p:sp>
        <p:nvSpPr>
          <p:cNvPr id="24" name="Auteur et date"/>
          <p:cNvSpPr txBox="1"/>
          <p:nvPr>
            <p:ph type="body" sz="quarter" idx="22" hasCustomPrompt="1"/>
          </p:nvPr>
        </p:nvSpPr>
        <p:spPr>
          <a:xfrm>
            <a:off x="393588" y="2603264"/>
            <a:ext cx="6540725" cy="259797"/>
          </a:xfrm>
          <a:prstGeom prst="rect">
            <a:avLst/>
          </a:prstGeom>
        </p:spPr>
        <p:txBody>
          <a:bodyPr/>
          <a:lstStyle>
            <a:lvl1pPr defTabSz="345058">
              <a:defRPr sz="1368"/>
            </a:lvl1pPr>
          </a:lstStyle>
          <a:p>
            <a:pPr/>
            <a:r>
              <a:t>Auteur et date</a:t>
            </a:r>
          </a:p>
        </p:txBody>
      </p:sp>
      <p:sp>
        <p:nvSpPr>
          <p:cNvPr id="25" name="Numéro de diapositive"/>
          <p:cNvSpPr txBox="1"/>
          <p:nvPr>
            <p:ph type="sldNum" sz="quarter" idx="2"/>
          </p:nvPr>
        </p:nvSpPr>
        <p:spPr>
          <a:xfrm>
            <a:off x="3542294"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hoto - autre">
    <p:spTree>
      <p:nvGrpSpPr>
        <p:cNvPr id="1" name=""/>
        <p:cNvGrpSpPr/>
        <p:nvPr/>
      </p:nvGrpSpPr>
      <p:grpSpPr>
        <a:xfrm>
          <a:off x="0" y="0"/>
          <a:ext cx="0" cy="0"/>
          <a:chOff x="0" y="0"/>
          <a:chExt cx="0" cy="0"/>
        </a:xfrm>
      </p:grpSpPr>
      <p:sp>
        <p:nvSpPr>
          <p:cNvPr id="32" name="Bol avec des galettes de saumon, de la salade et du houmous "/>
          <p:cNvSpPr/>
          <p:nvPr>
            <p:ph type="pic" sz="half" idx="21"/>
          </p:nvPr>
        </p:nvSpPr>
        <p:spPr>
          <a:xfrm>
            <a:off x="2997204" y="2560327"/>
            <a:ext cx="4250756" cy="4947357"/>
          </a:xfrm>
          <a:prstGeom prst="rect">
            <a:avLst/>
          </a:prstGeom>
        </p:spPr>
        <p:txBody>
          <a:bodyPr lIns="91439" tIns="45719" rIns="91439" bIns="45719">
            <a:noAutofit/>
          </a:bodyPr>
          <a:lstStyle/>
          <a:p>
            <a:pPr/>
          </a:p>
        </p:txBody>
      </p:sp>
      <p:sp>
        <p:nvSpPr>
          <p:cNvPr id="33" name="Texte niveau 1…"/>
          <p:cNvSpPr txBox="1"/>
          <p:nvPr>
            <p:ph type="body" sz="quarter" idx="1" hasCustomPrompt="1"/>
          </p:nvPr>
        </p:nvSpPr>
        <p:spPr>
          <a:xfrm>
            <a:off x="393588" y="5100761"/>
            <a:ext cx="2876774" cy="2279019"/>
          </a:xfrm>
          <a:prstGeom prst="rect">
            <a:avLst/>
          </a:prstGeom>
        </p:spPr>
        <p:txBody>
          <a:bodyPr/>
          <a:lstStyle/>
          <a:p>
            <a:pPr/>
            <a:r>
              <a:t>Sous-titre de la diapositive</a:t>
            </a:r>
          </a:p>
          <a:p>
            <a:pPr lvl="1"/>
            <a:r>
              <a:t/>
            </a:r>
          </a:p>
          <a:p>
            <a:pPr lvl="2"/>
            <a:r>
              <a:t/>
            </a:r>
          </a:p>
          <a:p>
            <a:pPr lvl="3"/>
            <a:r>
              <a:t/>
            </a:r>
          </a:p>
          <a:p>
            <a:pPr lvl="4"/>
            <a:r>
              <a:t/>
            </a:r>
          </a:p>
        </p:txBody>
      </p:sp>
      <p:sp>
        <p:nvSpPr>
          <p:cNvPr id="34" name="Titre de diapositive"/>
          <p:cNvSpPr txBox="1"/>
          <p:nvPr>
            <p:ph type="title" hasCustomPrompt="1"/>
          </p:nvPr>
        </p:nvSpPr>
        <p:spPr>
          <a:xfrm>
            <a:off x="393588" y="2671464"/>
            <a:ext cx="2876774" cy="2472235"/>
          </a:xfrm>
          <a:prstGeom prst="rect">
            <a:avLst/>
          </a:prstGeom>
        </p:spPr>
        <p:txBody>
          <a:bodyPr/>
          <a:lstStyle>
            <a:lvl1pPr>
              <a:defRPr spc="-119" sz="6000"/>
            </a:lvl1pPr>
          </a:lstStyle>
          <a:p>
            <a:pPr/>
            <a:r>
              <a:t>Titre de diapositive</a:t>
            </a:r>
          </a:p>
        </p:txBody>
      </p:sp>
      <p:sp>
        <p:nvSpPr>
          <p:cNvPr id="35"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42" name="Texte niveau 1…"/>
          <p:cNvSpPr txBox="1"/>
          <p:nvPr>
            <p:ph type="body" sz="half" idx="1" hasCustomPrompt="1"/>
          </p:nvPr>
        </p:nvSpPr>
        <p:spPr>
          <a:xfrm>
            <a:off x="393588" y="3948620"/>
            <a:ext cx="6540724" cy="3434955"/>
          </a:xfrm>
          <a:prstGeom prst="rect">
            <a:avLst/>
          </a:prstGeom>
        </p:spPr>
        <p:txBody>
          <a:bodyPr/>
          <a:lstStyle>
            <a:lvl1pPr marL="381000" indent="-381000" defTabSz="1788115">
              <a:lnSpc>
                <a:spcPct val="90000"/>
              </a:lnSpc>
              <a:spcBef>
                <a:spcPts val="3300"/>
              </a:spcBef>
              <a:buSzPct val="123000"/>
              <a:buChar char="•"/>
              <a:defRPr b="0" sz="3000"/>
            </a:lvl1pPr>
            <a:lvl2pPr marL="762000" indent="-381000" defTabSz="1788115">
              <a:lnSpc>
                <a:spcPct val="90000"/>
              </a:lnSpc>
              <a:spcBef>
                <a:spcPts val="3300"/>
              </a:spcBef>
              <a:buSzPct val="123000"/>
              <a:buChar char="•"/>
              <a:defRPr b="0" sz="3000"/>
            </a:lvl2pPr>
            <a:lvl3pPr marL="1143000" indent="-381000" defTabSz="1788115">
              <a:lnSpc>
                <a:spcPct val="90000"/>
              </a:lnSpc>
              <a:spcBef>
                <a:spcPts val="3300"/>
              </a:spcBef>
              <a:buSzPct val="123000"/>
              <a:buChar char="•"/>
              <a:defRPr b="0" sz="3000"/>
            </a:lvl3pPr>
            <a:lvl4pPr marL="1524000" indent="-381000" defTabSz="1788115">
              <a:lnSpc>
                <a:spcPct val="90000"/>
              </a:lnSpc>
              <a:spcBef>
                <a:spcPts val="3300"/>
              </a:spcBef>
              <a:buSzPct val="123000"/>
              <a:buChar char="•"/>
              <a:defRPr b="0" sz="3000"/>
            </a:lvl4pPr>
            <a:lvl5pPr marL="1905000" indent="-381000" defTabSz="1788115">
              <a:lnSpc>
                <a:spcPct val="90000"/>
              </a:lnSpc>
              <a:spcBef>
                <a:spcPts val="3300"/>
              </a:spcBef>
              <a:buSzPct val="123000"/>
              <a:buChar char="•"/>
              <a:defRPr b="0" sz="3000"/>
            </a:lvl5pPr>
          </a:lstStyle>
          <a:p>
            <a:pPr/>
            <a:r>
              <a:t>Texte de puce de diapositive</a:t>
            </a:r>
          </a:p>
          <a:p>
            <a:pPr lvl="1"/>
            <a:r>
              <a:t/>
            </a:r>
          </a:p>
          <a:p>
            <a:pPr lvl="2"/>
            <a:r>
              <a:t/>
            </a:r>
          </a:p>
          <a:p>
            <a:pPr lvl="3"/>
            <a:r>
              <a:t/>
            </a:r>
          </a:p>
          <a:p>
            <a:pPr lvl="4"/>
            <a:r>
              <a:t/>
            </a:r>
          </a:p>
        </p:txBody>
      </p:sp>
      <p:sp>
        <p:nvSpPr>
          <p:cNvPr id="43" name="Sous-titre de la diapositive"/>
          <p:cNvSpPr txBox="1"/>
          <p:nvPr>
            <p:ph type="body" sz="quarter" idx="21" hasCustomPrompt="1"/>
          </p:nvPr>
        </p:nvSpPr>
        <p:spPr>
          <a:xfrm>
            <a:off x="393588" y="3077417"/>
            <a:ext cx="6540725" cy="378545"/>
          </a:xfrm>
          <a:prstGeom prst="rect">
            <a:avLst/>
          </a:prstGeom>
        </p:spPr>
        <p:txBody>
          <a:bodyPr/>
          <a:lstStyle>
            <a:lvl1pPr defTabSz="332951">
              <a:defRPr sz="2090"/>
            </a:lvl1pPr>
          </a:lstStyle>
          <a:p>
            <a:pPr/>
            <a:r>
              <a:t>Sous-titre de la diapositive</a:t>
            </a:r>
          </a:p>
        </p:txBody>
      </p:sp>
      <p:sp>
        <p:nvSpPr>
          <p:cNvPr id="44" name="Titre de diapositive"/>
          <p:cNvSpPr txBox="1"/>
          <p:nvPr>
            <p:ph type="title" hasCustomPrompt="1"/>
          </p:nvPr>
        </p:nvSpPr>
        <p:spPr>
          <a:xfrm>
            <a:off x="393588" y="2529317"/>
            <a:ext cx="6540724" cy="572493"/>
          </a:xfrm>
          <a:prstGeom prst="rect">
            <a:avLst/>
          </a:prstGeom>
        </p:spPr>
        <p:txBody>
          <a:bodyPr anchor="t"/>
          <a:lstStyle>
            <a:lvl1pPr>
              <a:defRPr spc="-119" sz="6000"/>
            </a:lvl1pPr>
          </a:lstStyle>
          <a:p>
            <a:pPr/>
            <a:r>
              <a:t>Titre de diapositive</a:t>
            </a:r>
          </a:p>
        </p:txBody>
      </p:sp>
      <p:sp>
        <p:nvSpPr>
          <p:cNvPr id="45"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52" name="Texte niveau 1…"/>
          <p:cNvSpPr txBox="1"/>
          <p:nvPr>
            <p:ph type="body" sz="half" idx="1" hasCustomPrompt="1"/>
          </p:nvPr>
        </p:nvSpPr>
        <p:spPr>
          <a:xfrm>
            <a:off x="393588" y="3948620"/>
            <a:ext cx="6540724" cy="3434955"/>
          </a:xfrm>
          <a:prstGeom prst="rect">
            <a:avLst/>
          </a:prstGeom>
        </p:spPr>
        <p:txBody>
          <a:bodyPr numCol="2" spcCol="332089"/>
          <a:lstStyle>
            <a:lvl1pPr marL="381000" indent="-381000" defTabSz="1788115">
              <a:lnSpc>
                <a:spcPct val="90000"/>
              </a:lnSpc>
              <a:spcBef>
                <a:spcPts val="3300"/>
              </a:spcBef>
              <a:buSzPct val="123000"/>
              <a:buChar char="•"/>
              <a:defRPr b="0" sz="3000"/>
            </a:lvl1pPr>
            <a:lvl2pPr marL="762000" indent="-381000" defTabSz="1788115">
              <a:lnSpc>
                <a:spcPct val="90000"/>
              </a:lnSpc>
              <a:spcBef>
                <a:spcPts val="3300"/>
              </a:spcBef>
              <a:buSzPct val="123000"/>
              <a:buChar char="•"/>
              <a:defRPr b="0" sz="3000"/>
            </a:lvl2pPr>
            <a:lvl3pPr marL="1143000" indent="-381000" defTabSz="1788115">
              <a:lnSpc>
                <a:spcPct val="90000"/>
              </a:lnSpc>
              <a:spcBef>
                <a:spcPts val="3300"/>
              </a:spcBef>
              <a:buSzPct val="123000"/>
              <a:buChar char="•"/>
              <a:defRPr b="0" sz="3000"/>
            </a:lvl3pPr>
            <a:lvl4pPr marL="1524000" indent="-381000" defTabSz="1788115">
              <a:lnSpc>
                <a:spcPct val="90000"/>
              </a:lnSpc>
              <a:spcBef>
                <a:spcPts val="3300"/>
              </a:spcBef>
              <a:buSzPct val="123000"/>
              <a:buChar char="•"/>
              <a:defRPr b="0" sz="3000"/>
            </a:lvl4pPr>
            <a:lvl5pPr marL="1905000" indent="-381000" defTabSz="1788115">
              <a:lnSpc>
                <a:spcPct val="90000"/>
              </a:lnSpc>
              <a:spcBef>
                <a:spcPts val="3300"/>
              </a:spcBef>
              <a:buSzPct val="123000"/>
              <a:buChar char="•"/>
              <a:defRPr b="0" sz="3000"/>
            </a:lvl5pPr>
          </a:lstStyle>
          <a:p>
            <a:pPr/>
            <a:r>
              <a:t>Texte de puce de diapositive</a:t>
            </a:r>
          </a:p>
          <a:p>
            <a:pPr lvl="1"/>
            <a:r>
              <a:t/>
            </a:r>
          </a:p>
          <a:p>
            <a:pPr lvl="2"/>
            <a:r>
              <a:t/>
            </a:r>
          </a:p>
          <a:p>
            <a:pPr lvl="3"/>
            <a:r>
              <a:t/>
            </a:r>
          </a:p>
          <a:p>
            <a:pPr lvl="4"/>
            <a:r>
              <a:t/>
            </a:r>
          </a:p>
        </p:txBody>
      </p:sp>
      <p:sp>
        <p:nvSpPr>
          <p:cNvPr id="53"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0" name="Bol de pappardelles avec du beurre persillé, des noisettes grillées et des copeaux de parmesan"/>
          <p:cNvSpPr/>
          <p:nvPr>
            <p:ph type="pic" sz="half" idx="21"/>
          </p:nvPr>
        </p:nvSpPr>
        <p:spPr>
          <a:xfrm>
            <a:off x="3477890" y="2617576"/>
            <a:ext cx="3633537" cy="4844716"/>
          </a:xfrm>
          <a:prstGeom prst="rect">
            <a:avLst/>
          </a:prstGeom>
        </p:spPr>
        <p:txBody>
          <a:bodyPr lIns="91439" tIns="45719" rIns="91439" bIns="45719">
            <a:noAutofit/>
          </a:bodyPr>
          <a:lstStyle/>
          <a:p>
            <a:pPr/>
          </a:p>
        </p:txBody>
      </p:sp>
      <p:sp>
        <p:nvSpPr>
          <p:cNvPr id="61" name="Titre de diapositive"/>
          <p:cNvSpPr txBox="1"/>
          <p:nvPr>
            <p:ph type="title" hasCustomPrompt="1"/>
          </p:nvPr>
        </p:nvSpPr>
        <p:spPr>
          <a:xfrm>
            <a:off x="393588" y="2531702"/>
            <a:ext cx="2876774" cy="572494"/>
          </a:xfrm>
          <a:prstGeom prst="rect">
            <a:avLst/>
          </a:prstGeom>
        </p:spPr>
        <p:txBody>
          <a:bodyPr anchor="t"/>
          <a:lstStyle>
            <a:lvl1pPr>
              <a:defRPr spc="-119" sz="6000"/>
            </a:lvl1pPr>
          </a:lstStyle>
          <a:p>
            <a:pPr/>
            <a:r>
              <a:t>Titre de diapositive</a:t>
            </a:r>
          </a:p>
        </p:txBody>
      </p:sp>
      <p:sp>
        <p:nvSpPr>
          <p:cNvPr id="62" name="Sous-titre de la diapositive"/>
          <p:cNvSpPr txBox="1"/>
          <p:nvPr>
            <p:ph type="body" sz="quarter" idx="22" hasCustomPrompt="1"/>
          </p:nvPr>
        </p:nvSpPr>
        <p:spPr>
          <a:xfrm>
            <a:off x="393588" y="3077417"/>
            <a:ext cx="2876774" cy="378545"/>
          </a:xfrm>
          <a:prstGeom prst="rect">
            <a:avLst/>
          </a:prstGeom>
        </p:spPr>
        <p:txBody>
          <a:bodyPr/>
          <a:lstStyle>
            <a:lvl1pPr defTabSz="272414">
              <a:defRPr sz="1710"/>
            </a:lvl1pPr>
          </a:lstStyle>
          <a:p>
            <a:pPr/>
            <a:r>
              <a:t>Sous-titre de la diapositive</a:t>
            </a:r>
          </a:p>
        </p:txBody>
      </p:sp>
      <p:sp>
        <p:nvSpPr>
          <p:cNvPr id="63" name="Texte niveau 1…"/>
          <p:cNvSpPr txBox="1"/>
          <p:nvPr>
            <p:ph type="body" sz="quarter" idx="1" hasCustomPrompt="1"/>
          </p:nvPr>
        </p:nvSpPr>
        <p:spPr>
          <a:xfrm>
            <a:off x="393588" y="4242246"/>
            <a:ext cx="2876774" cy="3151616"/>
          </a:xfrm>
          <a:prstGeom prst="rect">
            <a:avLst/>
          </a:prstGeom>
        </p:spPr>
        <p:txBody>
          <a:bodyPr/>
          <a:lstStyle>
            <a:lvl1pPr marL="381000" indent="-381000" defTabSz="1788115">
              <a:lnSpc>
                <a:spcPct val="90000"/>
              </a:lnSpc>
              <a:spcBef>
                <a:spcPts val="3300"/>
              </a:spcBef>
              <a:buSzPct val="123000"/>
              <a:buChar char="•"/>
              <a:defRPr b="0" sz="3000"/>
            </a:lvl1pPr>
            <a:lvl2pPr marL="762000" indent="-381000" defTabSz="1788115">
              <a:lnSpc>
                <a:spcPct val="90000"/>
              </a:lnSpc>
              <a:spcBef>
                <a:spcPts val="3300"/>
              </a:spcBef>
              <a:buSzPct val="123000"/>
              <a:buChar char="•"/>
              <a:defRPr b="0" sz="3000"/>
            </a:lvl2pPr>
            <a:lvl3pPr marL="1143000" indent="-381000" defTabSz="1788115">
              <a:lnSpc>
                <a:spcPct val="90000"/>
              </a:lnSpc>
              <a:spcBef>
                <a:spcPts val="3300"/>
              </a:spcBef>
              <a:buSzPct val="123000"/>
              <a:buChar char="•"/>
              <a:defRPr b="0" sz="3000"/>
            </a:lvl3pPr>
            <a:lvl4pPr marL="1524000" indent="-381000" defTabSz="1788115">
              <a:lnSpc>
                <a:spcPct val="90000"/>
              </a:lnSpc>
              <a:spcBef>
                <a:spcPts val="3300"/>
              </a:spcBef>
              <a:buSzPct val="123000"/>
              <a:buChar char="•"/>
              <a:defRPr b="0" sz="3000"/>
            </a:lvl4pPr>
            <a:lvl5pPr marL="1905000" indent="-381000" defTabSz="1788115">
              <a:lnSpc>
                <a:spcPct val="90000"/>
              </a:lnSpc>
              <a:spcBef>
                <a:spcPts val="3300"/>
              </a:spcBef>
              <a:buSzPct val="123000"/>
              <a:buChar char="•"/>
              <a:defRPr b="0" sz="3000"/>
            </a:lvl5pPr>
          </a:lstStyle>
          <a:p>
            <a:pPr/>
            <a:r>
              <a:t>Texte de puce de diapositive</a:t>
            </a:r>
          </a:p>
          <a:p>
            <a:pPr lvl="1"/>
            <a:r>
              <a:t/>
            </a:r>
          </a:p>
          <a:p>
            <a:pPr lvl="2"/>
            <a:r>
              <a:t/>
            </a:r>
          </a:p>
          <a:p>
            <a:pPr lvl="3"/>
            <a:r>
              <a:t/>
            </a:r>
          </a:p>
          <a:p>
            <a:pPr lvl="4"/>
            <a:r>
              <a:t/>
            </a:r>
          </a:p>
        </p:txBody>
      </p:sp>
      <p:sp>
        <p:nvSpPr>
          <p:cNvPr id="64"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Titre de section"/>
          <p:cNvSpPr txBox="1"/>
          <p:nvPr>
            <p:ph type="title" hasCustomPrompt="1"/>
          </p:nvPr>
        </p:nvSpPr>
        <p:spPr>
          <a:xfrm>
            <a:off x="393588" y="4098900"/>
            <a:ext cx="6540724" cy="1860600"/>
          </a:xfrm>
          <a:prstGeom prst="rect">
            <a:avLst/>
          </a:prstGeom>
        </p:spPr>
        <p:txBody>
          <a:bodyPr anchor="ctr"/>
          <a:lstStyle>
            <a:lvl1pPr>
              <a:defRPr b="0">
                <a:latin typeface="Helvetica Neue Medium"/>
                <a:ea typeface="Helvetica Neue Medium"/>
                <a:cs typeface="Helvetica Neue Medium"/>
                <a:sym typeface="Helvetica Neue Medium"/>
              </a:defRPr>
            </a:lvl1pPr>
          </a:lstStyle>
          <a:p>
            <a:pPr/>
            <a:r>
              <a:t>Titre de section</a:t>
            </a:r>
          </a:p>
        </p:txBody>
      </p:sp>
      <p:sp>
        <p:nvSpPr>
          <p:cNvPr id="72"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uniquement">
    <p:spTree>
      <p:nvGrpSpPr>
        <p:cNvPr id="1" name=""/>
        <p:cNvGrpSpPr/>
        <p:nvPr/>
      </p:nvGrpSpPr>
      <p:grpSpPr>
        <a:xfrm>
          <a:off x="0" y="0"/>
          <a:ext cx="0" cy="0"/>
          <a:chOff x="0" y="0"/>
          <a:chExt cx="0" cy="0"/>
        </a:xfrm>
      </p:grpSpPr>
      <p:sp>
        <p:nvSpPr>
          <p:cNvPr id="79" name="Titre de diapositive"/>
          <p:cNvSpPr txBox="1"/>
          <p:nvPr>
            <p:ph type="title" hasCustomPrompt="1"/>
          </p:nvPr>
        </p:nvSpPr>
        <p:spPr>
          <a:xfrm>
            <a:off x="393588" y="2529317"/>
            <a:ext cx="6540724" cy="572493"/>
          </a:xfrm>
          <a:prstGeom prst="rect">
            <a:avLst/>
          </a:prstGeom>
        </p:spPr>
        <p:txBody>
          <a:bodyPr anchor="t"/>
          <a:lstStyle>
            <a:lvl1pPr>
              <a:defRPr spc="-119" sz="6000"/>
            </a:lvl1pPr>
          </a:lstStyle>
          <a:p>
            <a:pPr/>
            <a:r>
              <a:t>Titre de diapositive</a:t>
            </a:r>
          </a:p>
        </p:txBody>
      </p:sp>
      <p:sp>
        <p:nvSpPr>
          <p:cNvPr id="80" name="Sous-titre de la diapositive"/>
          <p:cNvSpPr txBox="1"/>
          <p:nvPr>
            <p:ph type="body" sz="quarter" idx="21" hasCustomPrompt="1"/>
          </p:nvPr>
        </p:nvSpPr>
        <p:spPr>
          <a:xfrm>
            <a:off x="393588" y="3077417"/>
            <a:ext cx="6540725" cy="378545"/>
          </a:xfrm>
          <a:prstGeom prst="rect">
            <a:avLst/>
          </a:prstGeom>
        </p:spPr>
        <p:txBody>
          <a:bodyPr/>
          <a:lstStyle>
            <a:lvl1pPr defTabSz="332951">
              <a:defRPr sz="2090"/>
            </a:lvl1pPr>
          </a:lstStyle>
          <a:p>
            <a:pPr/>
            <a:r>
              <a:t>Sous-titre de la diapositive</a:t>
            </a:r>
          </a:p>
        </p:txBody>
      </p:sp>
      <p:sp>
        <p:nvSpPr>
          <p:cNvPr id="81"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 titre"/>
          <p:cNvSpPr txBox="1"/>
          <p:nvPr>
            <p:ph type="title" hasCustomPrompt="1"/>
          </p:nvPr>
        </p:nvSpPr>
        <p:spPr>
          <a:xfrm>
            <a:off x="393588" y="2531702"/>
            <a:ext cx="6540724" cy="572494"/>
          </a:xfrm>
          <a:prstGeom prst="rect">
            <a:avLst/>
          </a:prstGeom>
        </p:spPr>
        <p:txBody>
          <a:bodyPr anchor="t"/>
          <a:lstStyle>
            <a:lvl1pPr>
              <a:defRPr spc="-119" sz="6000"/>
            </a:lvl1pPr>
          </a:lstStyle>
          <a:p>
            <a:pPr/>
            <a:r>
              <a:t>Agenda - titre</a:t>
            </a:r>
          </a:p>
        </p:txBody>
      </p:sp>
      <p:sp>
        <p:nvSpPr>
          <p:cNvPr id="89" name="Agenda - sous-titre"/>
          <p:cNvSpPr txBox="1"/>
          <p:nvPr>
            <p:ph type="body" sz="quarter" idx="21" hasCustomPrompt="1"/>
          </p:nvPr>
        </p:nvSpPr>
        <p:spPr>
          <a:xfrm>
            <a:off x="393588" y="3075570"/>
            <a:ext cx="6540725" cy="378545"/>
          </a:xfrm>
          <a:prstGeom prst="rect">
            <a:avLst/>
          </a:prstGeom>
        </p:spPr>
        <p:txBody>
          <a:bodyPr/>
          <a:lstStyle>
            <a:lvl1pPr defTabSz="332951">
              <a:defRPr sz="2090"/>
            </a:lvl1pPr>
          </a:lstStyle>
          <a:p>
            <a:pPr/>
            <a:r>
              <a:t>Agenda - sous-titre</a:t>
            </a:r>
          </a:p>
        </p:txBody>
      </p:sp>
      <p:sp>
        <p:nvSpPr>
          <p:cNvPr id="90" name="Texte niveau 1…"/>
          <p:cNvSpPr txBox="1"/>
          <p:nvPr>
            <p:ph type="body" sz="half" idx="1" hasCustomPrompt="1"/>
          </p:nvPr>
        </p:nvSpPr>
        <p:spPr>
          <a:xfrm>
            <a:off x="393588" y="3948620"/>
            <a:ext cx="6540724" cy="3434955"/>
          </a:xfrm>
          <a:prstGeom prst="rect">
            <a:avLst/>
          </a:prstGeom>
        </p:spPr>
        <p:txBody>
          <a:bodyPr/>
          <a:lstStyle>
            <a:lvl1pPr defTabSz="1788115">
              <a:lnSpc>
                <a:spcPct val="90000"/>
              </a:lnSpc>
              <a:spcBef>
                <a:spcPts val="1300"/>
              </a:spcBef>
              <a:defRPr b="0" spc="-38"/>
            </a:lvl1pPr>
            <a:lvl2pPr defTabSz="1788115">
              <a:lnSpc>
                <a:spcPct val="90000"/>
              </a:lnSpc>
              <a:spcBef>
                <a:spcPts val="1300"/>
              </a:spcBef>
              <a:defRPr b="0" spc="-38"/>
            </a:lvl2pPr>
            <a:lvl3pPr defTabSz="1788115">
              <a:lnSpc>
                <a:spcPct val="90000"/>
              </a:lnSpc>
              <a:spcBef>
                <a:spcPts val="1300"/>
              </a:spcBef>
              <a:defRPr b="0" spc="-38"/>
            </a:lvl3pPr>
            <a:lvl4pPr defTabSz="1788115">
              <a:lnSpc>
                <a:spcPct val="90000"/>
              </a:lnSpc>
              <a:spcBef>
                <a:spcPts val="1300"/>
              </a:spcBef>
              <a:defRPr b="0" spc="-38"/>
            </a:lvl4pPr>
            <a:lvl5pPr defTabSz="1788115">
              <a:lnSpc>
                <a:spcPct val="90000"/>
              </a:lnSpc>
              <a:spcBef>
                <a:spcPts val="1300"/>
              </a:spcBef>
              <a:defRPr b="0" spc="-38"/>
            </a:lvl5pPr>
          </a:lstStyle>
          <a:p>
            <a:pPr/>
            <a:r>
              <a:t>Points à l’ordre du jour</a:t>
            </a:r>
          </a:p>
          <a:p>
            <a:pPr lvl="1"/>
            <a:r>
              <a:t/>
            </a:r>
          </a:p>
          <a:p>
            <a:pPr lvl="2"/>
            <a:r>
              <a:t/>
            </a:r>
          </a:p>
          <a:p>
            <a:pPr lvl="3"/>
            <a:r>
              <a:t/>
            </a:r>
          </a:p>
          <a:p>
            <a:pPr lvl="4"/>
            <a:r>
              <a:t/>
            </a:r>
          </a:p>
        </p:txBody>
      </p:sp>
      <p:sp>
        <p:nvSpPr>
          <p:cNvPr id="91" name="Numéro de diapositive"/>
          <p:cNvSpPr txBox="1"/>
          <p:nvPr>
            <p:ph type="sldNum" sz="quarter" idx="2"/>
          </p:nvPr>
        </p:nvSpPr>
        <p:spPr>
          <a:xfrm>
            <a:off x="3542332" y="7407808"/>
            <a:ext cx="239419" cy="23078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re de présentation"/>
          <p:cNvSpPr txBox="1"/>
          <p:nvPr>
            <p:ph type="title" hasCustomPrompt="1"/>
          </p:nvPr>
        </p:nvSpPr>
        <p:spPr>
          <a:xfrm>
            <a:off x="393588" y="3326035"/>
            <a:ext cx="6541432" cy="1860601"/>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b">
            <a:normAutofit fontScale="100000" lnSpcReduction="0"/>
          </a:bodyPr>
          <a:lstStyle/>
          <a:p>
            <a:pPr/>
            <a:r>
              <a:t>Titre de présentation</a:t>
            </a:r>
          </a:p>
        </p:txBody>
      </p:sp>
      <p:sp>
        <p:nvSpPr>
          <p:cNvPr id="3" name="Texte niveau 1…"/>
          <p:cNvSpPr txBox="1"/>
          <p:nvPr>
            <p:ph type="body" idx="1" hasCustomPrompt="1"/>
          </p:nvPr>
        </p:nvSpPr>
        <p:spPr>
          <a:xfrm>
            <a:off x="393588" y="5158010"/>
            <a:ext cx="6540724" cy="820648"/>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ormAutofit fontScale="100000" lnSpcReduction="0"/>
          </a:bodyPr>
          <a:lstStyle/>
          <a:p>
            <a:pPr/>
            <a:r>
              <a:t>Sous-titre de présentation</a:t>
            </a:r>
          </a:p>
          <a:p>
            <a:pPr lvl="1"/>
            <a:r>
              <a:t/>
            </a:r>
          </a:p>
          <a:p>
            <a:pPr lvl="2"/>
            <a:r>
              <a:t/>
            </a:r>
          </a:p>
          <a:p>
            <a:pPr lvl="3"/>
            <a:r>
              <a:t/>
            </a:r>
          </a:p>
          <a:p>
            <a:pPr lvl="4"/>
            <a:r>
              <a:t/>
            </a:r>
          </a:p>
        </p:txBody>
      </p:sp>
      <p:sp>
        <p:nvSpPr>
          <p:cNvPr id="4" name="Numéro de diapositive"/>
          <p:cNvSpPr txBox="1"/>
          <p:nvPr>
            <p:ph type="sldNum" sz="quarter" idx="2"/>
          </p:nvPr>
        </p:nvSpPr>
        <p:spPr>
          <a:xfrm>
            <a:off x="3544240" y="7407808"/>
            <a:ext cx="239420" cy="230783"/>
          </a:xfrm>
          <a:prstGeom prst="rect">
            <a:avLst/>
          </a:prstGeom>
          <a:ln w="3175">
            <a:miter lim="400000"/>
          </a:ln>
        </p:spPr>
        <p:txBody>
          <a:bodyPr wrap="none" lIns="28624" tIns="28624" rIns="28624" bIns="28624" anchor="b">
            <a:spAutoFit/>
          </a:bodyPr>
          <a:lstStyle>
            <a:lvl1pPr defTabSz="602456">
              <a:defRPr sz="12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1pPr>
      <a:lvl2pPr marL="0" marR="0" indent="4572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2pPr>
      <a:lvl3pPr marL="0" marR="0" indent="9144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3pPr>
      <a:lvl4pPr marL="0" marR="0" indent="13716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4pPr>
      <a:lvl5pPr marL="0" marR="0" indent="18288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5pPr>
      <a:lvl6pPr marL="0" marR="0" indent="22860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6pPr>
      <a:lvl7pPr marL="0" marR="0" indent="27432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7pPr>
      <a:lvl8pPr marL="0" marR="0" indent="32004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8pPr>
      <a:lvl9pPr marL="0" marR="0" indent="3657600" algn="l" defTabSz="1788115" rtl="0" latinLnBrk="0">
        <a:lnSpc>
          <a:spcPct val="80000"/>
        </a:lnSpc>
        <a:spcBef>
          <a:spcPts val="0"/>
        </a:spcBef>
        <a:spcAft>
          <a:spcPts val="0"/>
        </a:spcAft>
        <a:buClrTx/>
        <a:buSzTx/>
        <a:buFontTx/>
        <a:buNone/>
        <a:tabLst/>
        <a:defRPr b="1" baseline="0" cap="none" i="0" spc="-168" strike="noStrike" sz="8400" u="none">
          <a:solidFill>
            <a:srgbClr val="000000"/>
          </a:solidFill>
          <a:uFillTx/>
          <a:latin typeface="+mn-lt"/>
          <a:ea typeface="+mn-ea"/>
          <a:cs typeface="+mn-cs"/>
          <a:sym typeface="Helvetica Neue"/>
        </a:defRPr>
      </a:lvl9pPr>
    </p:titleStyle>
    <p:bodyStyle>
      <a:lvl1pPr marL="0" marR="0" indent="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1pPr>
      <a:lvl2pPr marL="0" marR="0" indent="4572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2pPr>
      <a:lvl3pPr marL="0" marR="0" indent="9144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3pPr>
      <a:lvl4pPr marL="0" marR="0" indent="13716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4pPr>
      <a:lvl5pPr marL="0" marR="0" indent="18288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5pPr>
      <a:lvl6pPr marL="0" marR="0" indent="22860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6pPr>
      <a:lvl7pPr marL="0" marR="0" indent="27432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7pPr>
      <a:lvl8pPr marL="0" marR="0" indent="32004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8pPr>
      <a:lvl9pPr marL="0" marR="0" indent="3657600" algn="l" defTabSz="605366" rtl="0" latinLnBrk="0">
        <a:lnSpc>
          <a:spcPct val="100000"/>
        </a:lnSpc>
        <a:spcBef>
          <a:spcPts val="0"/>
        </a:spcBef>
        <a:spcAft>
          <a:spcPts val="0"/>
        </a:spcAft>
        <a:buClrTx/>
        <a:buSzTx/>
        <a:buFontTx/>
        <a:buNone/>
        <a:tabLst/>
        <a:defRPr b="1" baseline="0" cap="none" i="0" spc="0" strike="noStrike" sz="3800" u="none">
          <a:solidFill>
            <a:srgbClr val="000000"/>
          </a:solidFill>
          <a:uFillTx/>
          <a:latin typeface="+mn-lt"/>
          <a:ea typeface="+mn-ea"/>
          <a:cs typeface="+mn-cs"/>
          <a:sym typeface="Helvetica Neue"/>
        </a:defRPr>
      </a:lvl9pPr>
    </p:bodyStyle>
    <p:otherStyle>
      <a:lvl1pPr marL="0" marR="0" indent="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1pPr>
      <a:lvl2pPr marL="0" marR="0" indent="4572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2pPr>
      <a:lvl3pPr marL="0" marR="0" indent="9144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3pPr>
      <a:lvl4pPr marL="0" marR="0" indent="13716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4pPr>
      <a:lvl5pPr marL="0" marR="0" indent="18288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5pPr>
      <a:lvl6pPr marL="0" marR="0" indent="22860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6pPr>
      <a:lvl7pPr marL="0" marR="0" indent="27432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7pPr>
      <a:lvl8pPr marL="0" marR="0" indent="32004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8pPr>
      <a:lvl9pPr marL="0" marR="0" indent="3657600" algn="ctr" defTabSz="602456"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Rectangle"/>
          <p:cNvSpPr/>
          <p:nvPr/>
        </p:nvSpPr>
        <p:spPr>
          <a:xfrm>
            <a:off x="-74234" y="467468"/>
            <a:ext cx="7476368" cy="2334084"/>
          </a:xfrm>
          <a:prstGeom prst="rect">
            <a:avLst/>
          </a:prstGeom>
          <a:solidFill>
            <a:srgbClr val="233B6C"/>
          </a:solidFill>
          <a:ln w="3175">
            <a:miter lim="400000"/>
          </a:ln>
        </p:spPr>
        <p:txBody>
          <a:bodyPr lIns="28624" tIns="28624" rIns="28624" bIns="28624" anchor="ctr"/>
          <a:lstStyle/>
          <a:p>
            <a:pPr defTabSz="602456">
              <a:defRPr sz="2200">
                <a:solidFill>
                  <a:srgbClr val="FFFFFF"/>
                </a:solidFill>
                <a:latin typeface="Helvetica Neue Medium"/>
                <a:ea typeface="Helvetica Neue Medium"/>
                <a:cs typeface="Helvetica Neue Medium"/>
                <a:sym typeface="Helvetica Neue Medium"/>
              </a:defRPr>
            </a:pPr>
          </a:p>
        </p:txBody>
      </p:sp>
      <p:sp>
        <p:nvSpPr>
          <p:cNvPr id="152" name="Cercle"/>
          <p:cNvSpPr/>
          <p:nvPr/>
        </p:nvSpPr>
        <p:spPr>
          <a:xfrm>
            <a:off x="5085955" y="721342"/>
            <a:ext cx="1826335" cy="1826336"/>
          </a:xfrm>
          <a:prstGeom prst="ellipse">
            <a:avLst/>
          </a:prstGeom>
          <a:solidFill>
            <a:srgbClr val="D9E120"/>
          </a:solidFill>
          <a:ln w="3175">
            <a:miter lim="400000"/>
          </a:ln>
        </p:spPr>
        <p:txBody>
          <a:bodyPr lIns="28624" tIns="28624" rIns="28624" bIns="28624" anchor="ctr"/>
          <a:lstStyle/>
          <a:p>
            <a:pPr defTabSz="602456">
              <a:defRPr sz="2200">
                <a:solidFill>
                  <a:srgbClr val="FFFFFF"/>
                </a:solidFill>
                <a:latin typeface="Helvetica Neue Medium"/>
                <a:ea typeface="Helvetica Neue Medium"/>
                <a:cs typeface="Helvetica Neue Medium"/>
                <a:sym typeface="Helvetica Neue Medium"/>
              </a:defRPr>
            </a:pPr>
          </a:p>
        </p:txBody>
      </p:sp>
      <p:sp>
        <p:nvSpPr>
          <p:cNvPr id="153" name="CAHIER DE L’ÉLÈVE…"/>
          <p:cNvSpPr txBox="1"/>
          <p:nvPr/>
        </p:nvSpPr>
        <p:spPr>
          <a:xfrm>
            <a:off x="308710" y="1190595"/>
            <a:ext cx="5313480" cy="887830"/>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ctr">
            <a:spAutoFit/>
          </a:bodyPr>
          <a:lstStyle/>
          <a:p>
            <a:pPr algn="l" defTabSz="457200">
              <a:lnSpc>
                <a:spcPct val="90000"/>
              </a:lnSpc>
              <a:defRPr sz="3300">
                <a:solidFill>
                  <a:srgbClr val="FFFFFF"/>
                </a:solidFill>
                <a:latin typeface="Gilroy ExtraBold"/>
                <a:ea typeface="Gilroy ExtraBold"/>
                <a:cs typeface="Gilroy ExtraBold"/>
                <a:sym typeface="Gilroy ExtraBold"/>
              </a:defRPr>
            </a:pPr>
            <a:r>
              <a:t>CAHIER DE L’ÉLÈVE</a:t>
            </a:r>
          </a:p>
          <a:p>
            <a:pPr algn="l" defTabSz="457200">
              <a:lnSpc>
                <a:spcPct val="90000"/>
              </a:lnSpc>
              <a:defRPr sz="1300">
                <a:solidFill>
                  <a:srgbClr val="DAE050"/>
                </a:solidFill>
                <a:latin typeface="Gilroy Light"/>
                <a:ea typeface="Gilroy Light"/>
                <a:cs typeface="Gilroy Light"/>
                <a:sym typeface="Gilroy Light"/>
              </a:defRPr>
            </a:pPr>
            <a:r>
              <a:t>LA PIQÛRE DES VACCINS - QUESTIONNAIRE D’OUVERTURE</a:t>
            </a:r>
          </a:p>
        </p:txBody>
      </p:sp>
      <p:sp>
        <p:nvSpPr>
          <p:cNvPr id="154" name="Dans quelques jours tu auras la chance de participer à la conférence intéractive « LA PIQÛRE DES VACCINS »…"/>
          <p:cNvSpPr txBox="1"/>
          <p:nvPr/>
        </p:nvSpPr>
        <p:spPr>
          <a:xfrm>
            <a:off x="319140" y="3217984"/>
            <a:ext cx="6689619" cy="5231230"/>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ctr">
            <a:spAutoFit/>
          </a:bodyPr>
          <a:lstStyle/>
          <a:p>
            <a:pPr algn="just" defTabSz="457200">
              <a:lnSpc>
                <a:spcPct val="90000"/>
              </a:lnSpc>
              <a:defRPr cap="all">
                <a:solidFill>
                  <a:srgbClr val="233B6C"/>
                </a:solidFill>
                <a:latin typeface="Gilroy Light"/>
                <a:ea typeface="Gilroy Light"/>
                <a:cs typeface="Gilroy Light"/>
                <a:sym typeface="Gilroy Light"/>
              </a:defRPr>
            </a:pPr>
            <a:r>
              <a:t>Dans quelques jours tu auras la chance de participer à la conférence intéractive « LA PIQÛRE DES VACCINS »</a:t>
            </a:r>
          </a:p>
          <a:p>
            <a:pPr algn="just" defTabSz="457200">
              <a:lnSpc>
                <a:spcPct val="90000"/>
              </a:lnSpc>
              <a:defRPr cap="all">
                <a:solidFill>
                  <a:srgbClr val="233B6C"/>
                </a:solidFill>
                <a:latin typeface="Gilroy Light"/>
                <a:ea typeface="Gilroy Light"/>
                <a:cs typeface="Gilroy Light"/>
                <a:sym typeface="Gilroy Light"/>
              </a:defRPr>
            </a:pPr>
          </a:p>
          <a:p>
            <a:pPr algn="just" defTabSz="457200">
              <a:lnSpc>
                <a:spcPct val="90000"/>
              </a:lnSpc>
              <a:defRPr cap="all"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r>
              <a:t>Pour bien te préparer à la conférence, nous te proposons de commencer une réflexion à l’aide d’un questionnaire d’ouverture. Puis, suite à la conférence, tu auras à </a:t>
            </a:r>
            <a:r>
              <a:rPr>
                <a:latin typeface="Gilroy ExtraBold"/>
                <a:ea typeface="Gilroy ExtraBold"/>
                <a:cs typeface="Gilroy ExtraBold"/>
                <a:sym typeface="Gilroy ExtraBold"/>
              </a:rPr>
              <a:t>rédiger une affiche, un dépliant ou une vidéo informative sur les vaccins et le système immunitaire</a:t>
            </a:r>
            <a:r>
              <a:t> destiné aux élèves de ton école. </a:t>
            </a: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cap="all" sz="1300">
                <a:solidFill>
                  <a:srgbClr val="233B6C"/>
                </a:solidFill>
                <a:latin typeface="Gilroy ExtraBold"/>
                <a:ea typeface="Gilroy ExtraBold"/>
                <a:cs typeface="Gilroy ExtraBold"/>
                <a:sym typeface="Gilroy ExtraBold"/>
              </a:defRPr>
            </a:pPr>
            <a:r>
              <a:t>Mise en situation</a:t>
            </a:r>
          </a:p>
          <a:p>
            <a:pPr algn="just" defTabSz="457200">
              <a:lnSpc>
                <a:spcPct val="90000"/>
              </a:lnSpc>
              <a:defRPr sz="1300">
                <a:solidFill>
                  <a:srgbClr val="233B6C"/>
                </a:solidFill>
                <a:latin typeface="Gilroy Light"/>
                <a:ea typeface="Gilroy Light"/>
                <a:cs typeface="Gilroy Light"/>
                <a:sym typeface="Gilroy Light"/>
              </a:defRPr>
            </a:pPr>
            <a:r>
              <a:t>Les innovations technologiques, telles que les vaccins,  sont conçues pour répondre à nos besoins. Elles sont inventées dans un seul et unique but : rendre notre vie plus facile. Le processus de développement d’une innovation technologique s’appuie sur des connaissances. Ces dernières sont le fruit de questionnements, d’observations, d’expérimentation, d’essais, d’erreurs et de réussites qui mènent à des découvertes qui changent le monde. </a:t>
            </a: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r>
              <a:t>Le domaine de la recherche médicale n'échappe pas à ce processus d’acquisition de connaissances. Au cours de la conférence interactive « </a:t>
            </a:r>
            <a:r>
              <a:t>La Piqûre des vaccins</a:t>
            </a:r>
            <a:r>
              <a:t> » tu auras l’opportunité d’apprendre de nouvelles choses sur l’histoire de ceux et celles qui ont fait des observations et qui ont acquis des connaissances menant au développement des vaccins. Des toutes premières observations, des essais et erreurs, jusqu'aux plus récents vaccins contre la COVID-19. </a:t>
            </a: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p>
          <a:p>
            <a:pPr algn="just" defTabSz="457200">
              <a:lnSpc>
                <a:spcPct val="90000"/>
              </a:lnSpc>
              <a:defRPr sz="1300">
                <a:solidFill>
                  <a:srgbClr val="233B6C"/>
                </a:solidFill>
                <a:latin typeface="Gilroy Light"/>
                <a:ea typeface="Gilroy Light"/>
                <a:cs typeface="Gilroy Light"/>
                <a:sym typeface="Gilroy Light"/>
              </a:defRPr>
            </a:pPr>
            <a:r>
              <a:t>Cette année tu recevras ou tu as reçu différents vaccins contre les maladies suivantes : virus du papillome humain (VPH), méningocoque, hépatite B, diphtérie, tétanos.</a:t>
            </a:r>
          </a:p>
        </p:txBody>
      </p:sp>
      <p:sp>
        <p:nvSpPr>
          <p:cNvPr id="155" name="NOM:                                                              DATE:                                                 GROUPE:"/>
          <p:cNvSpPr txBox="1"/>
          <p:nvPr/>
        </p:nvSpPr>
        <p:spPr>
          <a:xfrm>
            <a:off x="317111" y="252769"/>
            <a:ext cx="7074678" cy="235050"/>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ctr">
            <a:spAutoFit/>
          </a:bodyPr>
          <a:lstStyle>
            <a:lvl1pPr algn="l" defTabSz="457200">
              <a:lnSpc>
                <a:spcPct val="130000"/>
              </a:lnSpc>
              <a:spcBef>
                <a:spcPts val="500"/>
              </a:spcBef>
              <a:defRPr sz="1200">
                <a:solidFill>
                  <a:srgbClr val="233B6C"/>
                </a:solidFill>
                <a:latin typeface="Gilroy Light"/>
                <a:ea typeface="Gilroy Light"/>
                <a:cs typeface="Gilroy Light"/>
                <a:sym typeface="Gilroy Light"/>
              </a:defRPr>
            </a:lvl1pPr>
          </a:lstStyle>
          <a:p>
            <a:pPr/>
            <a:r>
              <a:t>NOM:                                                              DATE:                                                 GROUPE:</a:t>
            </a:r>
          </a:p>
        </p:txBody>
      </p:sp>
      <p:sp>
        <p:nvSpPr>
          <p:cNvPr id="156" name="Psst!…"/>
          <p:cNvSpPr txBox="1"/>
          <p:nvPr/>
        </p:nvSpPr>
        <p:spPr>
          <a:xfrm>
            <a:off x="5385346" y="890240"/>
            <a:ext cx="1419672" cy="1463140"/>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ctr">
            <a:spAutoFit/>
          </a:bodyPr>
          <a:lstStyle/>
          <a:p>
            <a:pPr algn="just" defTabSz="457200">
              <a:lnSpc>
                <a:spcPct val="90000"/>
              </a:lnSpc>
              <a:defRPr cap="all" sz="3000">
                <a:solidFill>
                  <a:srgbClr val="36BBED"/>
                </a:solidFill>
                <a:latin typeface="Gilroy ExtraBold"/>
                <a:ea typeface="Gilroy ExtraBold"/>
                <a:cs typeface="Gilroy ExtraBold"/>
                <a:sym typeface="Gilroy ExtraBold"/>
              </a:defRPr>
            </a:pPr>
            <a:r>
              <a:t>Psst!</a:t>
            </a:r>
          </a:p>
          <a:p>
            <a:pPr algn="l" defTabSz="457200">
              <a:lnSpc>
                <a:spcPct val="110000"/>
              </a:lnSpc>
              <a:defRPr cap="all" sz="1500">
                <a:solidFill>
                  <a:srgbClr val="36BBED"/>
                </a:solidFill>
                <a:latin typeface="Gilroy ExtraBold"/>
                <a:ea typeface="Gilroy ExtraBold"/>
                <a:cs typeface="Gilroy ExtraBold"/>
                <a:sym typeface="Gilroy ExtraBold"/>
              </a:defRPr>
            </a:pPr>
            <a:r>
              <a:t>il n’y a pas de bonnes ou</a:t>
            </a:r>
          </a:p>
          <a:p>
            <a:pPr algn="l" defTabSz="457200">
              <a:lnSpc>
                <a:spcPct val="110000"/>
              </a:lnSpc>
              <a:defRPr cap="all" sz="1500">
                <a:solidFill>
                  <a:srgbClr val="36BBED"/>
                </a:solidFill>
                <a:latin typeface="Gilroy ExtraBold"/>
                <a:ea typeface="Gilroy ExtraBold"/>
                <a:cs typeface="Gilroy ExtraBold"/>
                <a:sym typeface="Gilroy ExtraBold"/>
              </a:defRPr>
            </a:pPr>
            <a:r>
              <a:t>de mauvaises réponses.</a:t>
            </a:r>
          </a:p>
        </p:txBody>
      </p:sp>
      <p:pic>
        <p:nvPicPr>
          <p:cNvPr id="157" name="La piquredesvaccins-LOGO.png" descr="La piquredesvaccins-LOGO.png"/>
          <p:cNvPicPr>
            <a:picLocks noChangeAspect="1"/>
          </p:cNvPicPr>
          <p:nvPr/>
        </p:nvPicPr>
        <p:blipFill>
          <a:blip r:embed="rId2">
            <a:extLst/>
          </a:blip>
          <a:stretch>
            <a:fillRect/>
          </a:stretch>
        </p:blipFill>
        <p:spPr>
          <a:xfrm>
            <a:off x="2866249" y="8638284"/>
            <a:ext cx="1595402" cy="1264091"/>
          </a:xfrm>
          <a:prstGeom prst="rect">
            <a:avLst/>
          </a:prstGeom>
          <a:ln w="3175">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Réponds aux questions suivantes…"/>
          <p:cNvSpPr txBox="1"/>
          <p:nvPr/>
        </p:nvSpPr>
        <p:spPr>
          <a:xfrm>
            <a:off x="392295" y="1544595"/>
            <a:ext cx="6577646" cy="1245970"/>
          </a:xfrm>
          <a:prstGeom prst="rect">
            <a:avLst/>
          </a:prstGeom>
          <a:ln w="3175">
            <a:miter lim="400000"/>
          </a:ln>
          <a:extLst>
            <a:ext uri="{C572A759-6A51-4108-AA02-DFA0A04FC94B}">
              <ma14:wrappingTextBoxFlag xmlns:ma14="http://schemas.microsoft.com/office/mac/drawingml/2011/main" val="1"/>
            </a:ext>
          </a:extLst>
        </p:spPr>
        <p:txBody>
          <a:bodyPr lIns="28624" tIns="28624" rIns="28624" bIns="28624" anchor="ctr">
            <a:spAutoFit/>
          </a:bodyPr>
          <a:lstStyle/>
          <a:p>
            <a:pPr defTabSz="457200">
              <a:lnSpc>
                <a:spcPct val="80000"/>
              </a:lnSpc>
              <a:defRPr cap="all" sz="2900">
                <a:solidFill>
                  <a:srgbClr val="233B6C"/>
                </a:solidFill>
                <a:latin typeface="Gilroy ExtraBold"/>
                <a:ea typeface="Gilroy ExtraBold"/>
                <a:cs typeface="Gilroy ExtraBold"/>
                <a:sym typeface="Gilroy ExtraBold"/>
              </a:defRPr>
            </a:pPr>
            <a:r>
              <a:t>Réponds aux questions suivantes</a:t>
            </a:r>
          </a:p>
          <a:p>
            <a:pPr defTabSz="457200">
              <a:lnSpc>
                <a:spcPct val="80000"/>
              </a:lnSpc>
              <a:defRPr cap="all" sz="2900">
                <a:solidFill>
                  <a:srgbClr val="233B6C"/>
                </a:solidFill>
                <a:latin typeface="Gilroy ExtraBold"/>
                <a:ea typeface="Gilroy ExtraBold"/>
                <a:cs typeface="Gilroy ExtraBold"/>
                <a:sym typeface="Gilroy ExtraBold"/>
              </a:defRPr>
            </a:pPr>
            <a:r>
              <a:t>selon ton opinion et tes connaissances actuelles. </a:t>
            </a:r>
          </a:p>
        </p:txBody>
      </p:sp>
      <p:sp>
        <p:nvSpPr>
          <p:cNvPr id="160" name="Que penses-tu des vaccins?"/>
          <p:cNvSpPr txBox="1"/>
          <p:nvPr/>
        </p:nvSpPr>
        <p:spPr>
          <a:xfrm>
            <a:off x="365798" y="2937628"/>
            <a:ext cx="2443428" cy="260450"/>
          </a:xfrm>
          <a:prstGeom prst="rect">
            <a:avLst/>
          </a:prstGeom>
          <a:ln w="3175">
            <a:miter lim="400000"/>
          </a:ln>
          <a:extLst>
            <a:ext uri="{C572A759-6A51-4108-AA02-DFA0A04FC94B}">
              <ma14:wrappingTextBoxFlag xmlns:ma14="http://schemas.microsoft.com/office/mac/drawingml/2011/main" val="1"/>
            </a:ext>
          </a:extLst>
        </p:spPr>
        <p:txBody>
          <a:bodyPr wrap="none" lIns="28624" tIns="28624" rIns="28624" bIns="28624" anchor="ctr">
            <a:spAutoFit/>
          </a:bodyPr>
          <a:lstStyle>
            <a:lvl1pPr algn="l" defTabSz="457200">
              <a:lnSpc>
                <a:spcPct val="90000"/>
              </a:lnSpc>
              <a:defRPr cap="all" sz="1300">
                <a:solidFill>
                  <a:srgbClr val="233B6C"/>
                </a:solidFill>
                <a:latin typeface="Gilroy ExtraBold"/>
                <a:ea typeface="Gilroy ExtraBold"/>
                <a:cs typeface="Gilroy ExtraBold"/>
                <a:sym typeface="Gilroy ExtraBold"/>
              </a:defRPr>
            </a:lvl1pPr>
          </a:lstStyle>
          <a:p>
            <a:pPr/>
            <a:r>
              <a:t>Que penses-tu des vaccins?</a:t>
            </a:r>
          </a:p>
        </p:txBody>
      </p:sp>
      <p:sp>
        <p:nvSpPr>
          <p:cNvPr id="161" name="Que sais-tu des risques des vaccins?"/>
          <p:cNvSpPr txBox="1"/>
          <p:nvPr/>
        </p:nvSpPr>
        <p:spPr>
          <a:xfrm>
            <a:off x="363988" y="5098651"/>
            <a:ext cx="3265296" cy="260451"/>
          </a:xfrm>
          <a:prstGeom prst="rect">
            <a:avLst/>
          </a:prstGeom>
          <a:ln w="3175">
            <a:miter lim="400000"/>
          </a:ln>
          <a:extLst>
            <a:ext uri="{C572A759-6A51-4108-AA02-DFA0A04FC94B}">
              <ma14:wrappingTextBoxFlag xmlns:ma14="http://schemas.microsoft.com/office/mac/drawingml/2011/main" val="1"/>
            </a:ext>
          </a:extLst>
        </p:spPr>
        <p:txBody>
          <a:bodyPr wrap="none" lIns="28624" tIns="28624" rIns="28624" bIns="28624" anchor="ctr">
            <a:spAutoFit/>
          </a:bodyPr>
          <a:lstStyle>
            <a:lvl1pPr algn="l" defTabSz="457200">
              <a:lnSpc>
                <a:spcPct val="90000"/>
              </a:lnSpc>
              <a:defRPr cap="all" sz="1300">
                <a:solidFill>
                  <a:srgbClr val="233B6C"/>
                </a:solidFill>
                <a:latin typeface="Gilroy ExtraBold"/>
                <a:ea typeface="Gilroy ExtraBold"/>
                <a:cs typeface="Gilroy ExtraBold"/>
                <a:sym typeface="Gilroy ExtraBold"/>
              </a:defRPr>
            </a:lvl1pPr>
          </a:lstStyle>
          <a:p>
            <a:pPr/>
            <a:r>
              <a:t>Que sais-tu des risques des vaccins?</a:t>
            </a:r>
          </a:p>
        </p:txBody>
      </p:sp>
      <p:sp>
        <p:nvSpPr>
          <p:cNvPr id="162" name="Que sais-tu des bénéfices de cette technologie?"/>
          <p:cNvSpPr txBox="1"/>
          <p:nvPr/>
        </p:nvSpPr>
        <p:spPr>
          <a:xfrm>
            <a:off x="372274" y="7259676"/>
            <a:ext cx="4296345" cy="260450"/>
          </a:xfrm>
          <a:prstGeom prst="rect">
            <a:avLst/>
          </a:prstGeom>
          <a:ln w="3175">
            <a:miter lim="400000"/>
          </a:ln>
          <a:extLst>
            <a:ext uri="{C572A759-6A51-4108-AA02-DFA0A04FC94B}">
              <ma14:wrappingTextBoxFlag xmlns:ma14="http://schemas.microsoft.com/office/mac/drawingml/2011/main" val="1"/>
            </a:ext>
          </a:extLst>
        </p:spPr>
        <p:txBody>
          <a:bodyPr wrap="none" lIns="28624" tIns="28624" rIns="28624" bIns="28624" anchor="ctr">
            <a:spAutoFit/>
          </a:bodyPr>
          <a:lstStyle>
            <a:lvl1pPr algn="l" defTabSz="457200">
              <a:lnSpc>
                <a:spcPct val="90000"/>
              </a:lnSpc>
              <a:defRPr cap="all" sz="1300">
                <a:solidFill>
                  <a:srgbClr val="233B6C"/>
                </a:solidFill>
                <a:latin typeface="Gilroy ExtraBold"/>
                <a:ea typeface="Gilroy ExtraBold"/>
                <a:cs typeface="Gilroy ExtraBold"/>
                <a:sym typeface="Gilroy ExtraBold"/>
              </a:defRPr>
            </a:lvl1pPr>
          </a:lstStyle>
          <a:p>
            <a:pPr/>
            <a:r>
              <a:t>Que sais-tu des bénéfices de cette technologie? </a:t>
            </a:r>
          </a:p>
        </p:txBody>
      </p:sp>
      <p:sp>
        <p:nvSpPr>
          <p:cNvPr id="163" name="Et maintenant profite bien de la conférence interactive!!"/>
          <p:cNvSpPr txBox="1"/>
          <p:nvPr/>
        </p:nvSpPr>
        <p:spPr>
          <a:xfrm>
            <a:off x="1124986" y="9420699"/>
            <a:ext cx="5077928" cy="260450"/>
          </a:xfrm>
          <a:prstGeom prst="rect">
            <a:avLst/>
          </a:prstGeom>
          <a:ln w="3175">
            <a:miter lim="400000"/>
          </a:ln>
          <a:extLst>
            <a:ext uri="{C572A759-6A51-4108-AA02-DFA0A04FC94B}">
              <ma14:wrappingTextBoxFlag xmlns:ma14="http://schemas.microsoft.com/office/mac/drawingml/2011/main" val="1"/>
            </a:ext>
          </a:extLst>
        </p:spPr>
        <p:txBody>
          <a:bodyPr wrap="none" lIns="28624" tIns="28624" rIns="28624" bIns="28624" anchor="ctr">
            <a:spAutoFit/>
          </a:bodyPr>
          <a:lstStyle>
            <a:lvl1pPr algn="just" defTabSz="457200">
              <a:lnSpc>
                <a:spcPct val="90000"/>
              </a:lnSpc>
              <a:defRPr cap="all" sz="1300">
                <a:solidFill>
                  <a:srgbClr val="233B6C"/>
                </a:solidFill>
                <a:latin typeface="Gilroy ExtraBold"/>
                <a:ea typeface="Gilroy ExtraBold"/>
                <a:cs typeface="Gilroy ExtraBold"/>
                <a:sym typeface="Gilroy ExtraBold"/>
              </a:defRPr>
            </a:lvl1pPr>
          </a:lstStyle>
          <a:p>
            <a:pPr/>
            <a:r>
              <a:t>Et maintenant profite bien de la conférence interactive!! </a:t>
            </a:r>
          </a:p>
        </p:txBody>
      </p:sp>
      <p:pic>
        <p:nvPicPr>
          <p:cNvPr id="164" name="La piquredesvaccins-LOGO.png" descr="La piquredesvaccins-LOGO.png"/>
          <p:cNvPicPr>
            <a:picLocks noChangeAspect="1"/>
          </p:cNvPicPr>
          <p:nvPr/>
        </p:nvPicPr>
        <p:blipFill>
          <a:blip r:embed="rId2">
            <a:extLst/>
          </a:blip>
          <a:stretch>
            <a:fillRect/>
          </a:stretch>
        </p:blipFill>
        <p:spPr>
          <a:xfrm>
            <a:off x="2713557" y="184416"/>
            <a:ext cx="1900786" cy="1506057"/>
          </a:xfrm>
          <a:prstGeom prst="rect">
            <a:avLst/>
          </a:prstGeom>
          <a:ln w="3175">
            <a:miter lim="400000"/>
          </a:ln>
        </p:spPr>
      </p:pic>
      <p:sp>
        <p:nvSpPr>
          <p:cNvPr id="165" name="Rectangle"/>
          <p:cNvSpPr/>
          <p:nvPr/>
        </p:nvSpPr>
        <p:spPr>
          <a:xfrm>
            <a:off x="400135" y="3345141"/>
            <a:ext cx="6561967" cy="1606448"/>
          </a:xfrm>
          <a:prstGeom prst="rect">
            <a:avLst/>
          </a:prstGeom>
          <a:solidFill>
            <a:srgbClr val="FFFFFF"/>
          </a:solidFill>
          <a:ln w="63500">
            <a:solidFill>
              <a:srgbClr val="233B6C"/>
            </a:solidFill>
            <a:miter lim="400000"/>
          </a:ln>
        </p:spPr>
        <p:txBody>
          <a:bodyPr lIns="28624" tIns="28624" rIns="28624" bIns="28624" anchor="ctr"/>
          <a:lstStyle/>
          <a:p>
            <a:pPr defTabSz="602456">
              <a:defRPr sz="2200">
                <a:solidFill>
                  <a:srgbClr val="FFFFFF"/>
                </a:solidFill>
                <a:latin typeface="Helvetica Neue Medium"/>
                <a:ea typeface="Helvetica Neue Medium"/>
                <a:cs typeface="Helvetica Neue Medium"/>
                <a:sym typeface="Helvetica Neue Medium"/>
              </a:defRPr>
            </a:pPr>
          </a:p>
        </p:txBody>
      </p:sp>
      <p:sp>
        <p:nvSpPr>
          <p:cNvPr id="166" name="Rectangle"/>
          <p:cNvSpPr/>
          <p:nvPr/>
        </p:nvSpPr>
        <p:spPr>
          <a:xfrm>
            <a:off x="400135" y="5506164"/>
            <a:ext cx="6561967" cy="1606449"/>
          </a:xfrm>
          <a:prstGeom prst="rect">
            <a:avLst/>
          </a:prstGeom>
          <a:solidFill>
            <a:srgbClr val="FFFFFF"/>
          </a:solidFill>
          <a:ln w="63500">
            <a:solidFill>
              <a:srgbClr val="233B6C"/>
            </a:solidFill>
            <a:miter lim="400000"/>
          </a:ln>
        </p:spPr>
        <p:txBody>
          <a:bodyPr lIns="28624" tIns="28624" rIns="28624" bIns="28624" anchor="ctr"/>
          <a:lstStyle/>
          <a:p>
            <a:pPr defTabSz="602456">
              <a:defRPr sz="2200">
                <a:solidFill>
                  <a:srgbClr val="FFFFFF"/>
                </a:solidFill>
                <a:latin typeface="Helvetica Neue Medium"/>
                <a:ea typeface="Helvetica Neue Medium"/>
                <a:cs typeface="Helvetica Neue Medium"/>
                <a:sym typeface="Helvetica Neue Medium"/>
              </a:defRPr>
            </a:pPr>
          </a:p>
        </p:txBody>
      </p:sp>
      <p:sp>
        <p:nvSpPr>
          <p:cNvPr id="167" name="Rectangle"/>
          <p:cNvSpPr/>
          <p:nvPr/>
        </p:nvSpPr>
        <p:spPr>
          <a:xfrm>
            <a:off x="400135" y="7667188"/>
            <a:ext cx="6561967" cy="1606449"/>
          </a:xfrm>
          <a:prstGeom prst="rect">
            <a:avLst/>
          </a:prstGeom>
          <a:solidFill>
            <a:srgbClr val="FFFFFF"/>
          </a:solidFill>
          <a:ln w="63500">
            <a:solidFill>
              <a:srgbClr val="233B6C"/>
            </a:solidFill>
            <a:miter lim="400000"/>
          </a:ln>
        </p:spPr>
        <p:txBody>
          <a:bodyPr lIns="28624" tIns="28624" rIns="28624" bIns="28624" anchor="ctr"/>
          <a:lstStyle/>
          <a:p>
            <a:pPr defTabSz="602456">
              <a:defRPr sz="2200">
                <a:solidFill>
                  <a:srgbClr val="FFFFFF"/>
                </a:solidFill>
                <a:latin typeface="Helvetica Neue Medium"/>
                <a:ea typeface="Helvetica Neue Medium"/>
                <a:cs typeface="Helvetica Neue Medium"/>
                <a:sym typeface="Helvetica Neue Medium"/>
              </a:defRPr>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8624" tIns="28624" rIns="28624" bIns="28624" numCol="1" spcCol="38100" rtlCol="0" anchor="ctr" upright="0">
        <a:spAutoFit/>
      </a:bodyPr>
      <a:lstStyle>
        <a:defPPr marL="0" marR="0" indent="0" algn="ctr" defTabSz="602456"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8624" tIns="28624" rIns="28624" bIns="28624" numCol="1" spcCol="38100" rtlCol="0" anchor="ctr" upright="0">
        <a:spAutoFit/>
      </a:bodyPr>
      <a:lstStyle>
        <a:defPPr marL="0" marR="0" indent="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8624" tIns="28624" rIns="28624" bIns="28624" numCol="1" spcCol="38100" rtlCol="0" anchor="ctr" upright="0">
        <a:spAutoFit/>
      </a:bodyPr>
      <a:lstStyle>
        <a:defPPr marL="0" marR="0" indent="0" algn="ctr" defTabSz="602456"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8624" tIns="28624" rIns="28624" bIns="28624" numCol="1" spcCol="38100" rtlCol="0" anchor="ctr" upright="0">
        <a:spAutoFit/>
      </a:bodyPr>
      <a:lstStyle>
        <a:defPPr marL="0" marR="0" indent="0" algn="ctr" defTabSz="1788115"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