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34D2C9-0B4B-47F3-B135-198AB25A899F}" v="13" dt="2024-01-17T16:12:53.7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52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e Brault" userId="6471df69-176d-40a5-a05c-f55991b4d70f" providerId="ADAL" clId="{9434D2C9-0B4B-47F3-B135-198AB25A899F}"/>
    <pc:docChg chg="undo custSel addSld modSld sldOrd">
      <pc:chgData name="Caroline Brault" userId="6471df69-176d-40a5-a05c-f55991b4d70f" providerId="ADAL" clId="{9434D2C9-0B4B-47F3-B135-198AB25A899F}" dt="2024-01-17T16:13:08.581" v="236" actId="20577"/>
      <pc:docMkLst>
        <pc:docMk/>
      </pc:docMkLst>
      <pc:sldChg chg="addSp delSp modSp mod">
        <pc:chgData name="Caroline Brault" userId="6471df69-176d-40a5-a05c-f55991b4d70f" providerId="ADAL" clId="{9434D2C9-0B4B-47F3-B135-198AB25A899F}" dt="2024-01-17T16:13:08.581" v="236" actId="20577"/>
        <pc:sldMkLst>
          <pc:docMk/>
          <pc:sldMk cId="3255886441" sldId="257"/>
        </pc:sldMkLst>
        <pc:spChg chg="add del">
          <ac:chgData name="Caroline Brault" userId="6471df69-176d-40a5-a05c-f55991b4d70f" providerId="ADAL" clId="{9434D2C9-0B4B-47F3-B135-198AB25A899F}" dt="2024-01-17T16:01:34.804" v="47" actId="21"/>
          <ac:spMkLst>
            <pc:docMk/>
            <pc:sldMk cId="3255886441" sldId="257"/>
            <ac:spMk id="2" creationId="{9473A540-C7F1-6FB5-94A5-8E5E172CE3EB}"/>
          </ac:spMkLst>
        </pc:spChg>
        <pc:spChg chg="add mod">
          <ac:chgData name="Caroline Brault" userId="6471df69-176d-40a5-a05c-f55991b4d70f" providerId="ADAL" clId="{9434D2C9-0B4B-47F3-B135-198AB25A899F}" dt="2024-01-17T16:01:11.455" v="42" actId="164"/>
          <ac:spMkLst>
            <pc:docMk/>
            <pc:sldMk cId="3255886441" sldId="257"/>
            <ac:spMk id="4" creationId="{74DC38DC-5518-E82F-EB7E-A1C0D5DE5D0B}"/>
          </ac:spMkLst>
        </pc:spChg>
        <pc:spChg chg="add mod">
          <ac:chgData name="Caroline Brault" userId="6471df69-176d-40a5-a05c-f55991b4d70f" providerId="ADAL" clId="{9434D2C9-0B4B-47F3-B135-198AB25A899F}" dt="2024-01-17T16:01:11.455" v="42" actId="164"/>
          <ac:spMkLst>
            <pc:docMk/>
            <pc:sldMk cId="3255886441" sldId="257"/>
            <ac:spMk id="5" creationId="{FEEBD437-B255-66B8-3860-3FCF2299B225}"/>
          </ac:spMkLst>
        </pc:spChg>
        <pc:spChg chg="mod">
          <ac:chgData name="Caroline Brault" userId="6471df69-176d-40a5-a05c-f55991b4d70f" providerId="ADAL" clId="{9434D2C9-0B4B-47F3-B135-198AB25A899F}" dt="2024-01-17T16:02:24.659" v="82" actId="20577"/>
          <ac:spMkLst>
            <pc:docMk/>
            <pc:sldMk cId="3255886441" sldId="257"/>
            <ac:spMk id="8" creationId="{550D6AA6-F1F6-C508-42C1-3FB86894F959}"/>
          </ac:spMkLst>
        </pc:spChg>
        <pc:spChg chg="mod">
          <ac:chgData name="Caroline Brault" userId="6471df69-176d-40a5-a05c-f55991b4d70f" providerId="ADAL" clId="{9434D2C9-0B4B-47F3-B135-198AB25A899F}" dt="2024-01-17T16:01:18.247" v="43"/>
          <ac:spMkLst>
            <pc:docMk/>
            <pc:sldMk cId="3255886441" sldId="257"/>
            <ac:spMk id="9" creationId="{DD761AFC-AA6E-A4E8-4DE9-D6603C6ADAA9}"/>
          </ac:spMkLst>
        </pc:spChg>
        <pc:spChg chg="add mod">
          <ac:chgData name="Caroline Brault" userId="6471df69-176d-40a5-a05c-f55991b4d70f" providerId="ADAL" clId="{9434D2C9-0B4B-47F3-B135-198AB25A899F}" dt="2024-01-17T16:02:34.276" v="84" actId="1076"/>
          <ac:spMkLst>
            <pc:docMk/>
            <pc:sldMk cId="3255886441" sldId="257"/>
            <ac:spMk id="10" creationId="{16C720BC-5E33-10F1-41A9-F5EE500A5F35}"/>
          </ac:spMkLst>
        </pc:spChg>
        <pc:spChg chg="mod">
          <ac:chgData name="Caroline Brault" userId="6471df69-176d-40a5-a05c-f55991b4d70f" providerId="ADAL" clId="{9434D2C9-0B4B-47F3-B135-198AB25A899F}" dt="2024-01-17T16:08:25.561" v="160" actId="1076"/>
          <ac:spMkLst>
            <pc:docMk/>
            <pc:sldMk cId="3255886441" sldId="257"/>
            <ac:spMk id="12" creationId="{E000B3B9-D0B2-2A06-5169-EB1DC4F7EB3B}"/>
          </ac:spMkLst>
        </pc:spChg>
        <pc:spChg chg="mod">
          <ac:chgData name="Caroline Brault" userId="6471df69-176d-40a5-a05c-f55991b4d70f" providerId="ADAL" clId="{9434D2C9-0B4B-47F3-B135-198AB25A899F}" dt="2024-01-17T16:07:41.553" v="85"/>
          <ac:spMkLst>
            <pc:docMk/>
            <pc:sldMk cId="3255886441" sldId="257"/>
            <ac:spMk id="13" creationId="{C8E8A014-F0E0-BF92-F02F-82B2A04DE107}"/>
          </ac:spMkLst>
        </pc:spChg>
        <pc:spChg chg="mod">
          <ac:chgData name="Caroline Brault" userId="6471df69-176d-40a5-a05c-f55991b4d70f" providerId="ADAL" clId="{9434D2C9-0B4B-47F3-B135-198AB25A899F}" dt="2024-01-17T16:09:03.980" v="186" actId="20577"/>
          <ac:spMkLst>
            <pc:docMk/>
            <pc:sldMk cId="3255886441" sldId="257"/>
            <ac:spMk id="15" creationId="{8C2505E9-9582-4FB9-D363-AF3F3B800ED4}"/>
          </ac:spMkLst>
        </pc:spChg>
        <pc:spChg chg="mod">
          <ac:chgData name="Caroline Brault" userId="6471df69-176d-40a5-a05c-f55991b4d70f" providerId="ADAL" clId="{9434D2C9-0B4B-47F3-B135-198AB25A899F}" dt="2024-01-17T16:08:47.726" v="163"/>
          <ac:spMkLst>
            <pc:docMk/>
            <pc:sldMk cId="3255886441" sldId="257"/>
            <ac:spMk id="16" creationId="{5570AC62-96AF-EFE8-7402-88AB96EB8857}"/>
          </ac:spMkLst>
        </pc:spChg>
        <pc:spChg chg="add mod">
          <ac:chgData name="Caroline Brault" userId="6471df69-176d-40a5-a05c-f55991b4d70f" providerId="ADAL" clId="{9434D2C9-0B4B-47F3-B135-198AB25A899F}" dt="2024-01-17T16:12:30.289" v="213" actId="164"/>
          <ac:spMkLst>
            <pc:docMk/>
            <pc:sldMk cId="3255886441" sldId="257"/>
            <ac:spMk id="17" creationId="{3B4D2A30-26EA-8EFA-787C-B13E9065CD73}"/>
          </ac:spMkLst>
        </pc:spChg>
        <pc:spChg chg="add mod">
          <ac:chgData name="Caroline Brault" userId="6471df69-176d-40a5-a05c-f55991b4d70f" providerId="ADAL" clId="{9434D2C9-0B4B-47F3-B135-198AB25A899F}" dt="2024-01-17T16:12:30.289" v="213" actId="164"/>
          <ac:spMkLst>
            <pc:docMk/>
            <pc:sldMk cId="3255886441" sldId="257"/>
            <ac:spMk id="18" creationId="{6665536C-FF6B-0ECB-9C2E-5C32E2C6642F}"/>
          </ac:spMkLst>
        </pc:spChg>
        <pc:spChg chg="mod">
          <ac:chgData name="Caroline Brault" userId="6471df69-176d-40a5-a05c-f55991b4d70f" providerId="ADAL" clId="{9434D2C9-0B4B-47F3-B135-198AB25A899F}" dt="2024-01-17T16:13:08.581" v="236" actId="20577"/>
          <ac:spMkLst>
            <pc:docMk/>
            <pc:sldMk cId="3255886441" sldId="257"/>
            <ac:spMk id="21" creationId="{08D94AEF-F00A-A0BD-418F-037B082ED6C9}"/>
          </ac:spMkLst>
        </pc:spChg>
        <pc:spChg chg="mod">
          <ac:chgData name="Caroline Brault" userId="6471df69-176d-40a5-a05c-f55991b4d70f" providerId="ADAL" clId="{9434D2C9-0B4B-47F3-B135-198AB25A899F}" dt="2024-01-17T16:12:53.795" v="215"/>
          <ac:spMkLst>
            <pc:docMk/>
            <pc:sldMk cId="3255886441" sldId="257"/>
            <ac:spMk id="22" creationId="{01EF4A84-45B2-B86F-61C7-3D4F0C9C389A}"/>
          </ac:spMkLst>
        </pc:spChg>
        <pc:grpChg chg="add mod">
          <ac:chgData name="Caroline Brault" userId="6471df69-176d-40a5-a05c-f55991b4d70f" providerId="ADAL" clId="{9434D2C9-0B4B-47F3-B135-198AB25A899F}" dt="2024-01-17T16:12:08.435" v="209" actId="1076"/>
          <ac:grpSpMkLst>
            <pc:docMk/>
            <pc:sldMk cId="3255886441" sldId="257"/>
            <ac:grpSpMk id="6" creationId="{594CE8D0-12DF-CEE9-6D5F-44E1D84358AF}"/>
          </ac:grpSpMkLst>
        </pc:grpChg>
        <pc:grpChg chg="add mod">
          <ac:chgData name="Caroline Brault" userId="6471df69-176d-40a5-a05c-f55991b4d70f" providerId="ADAL" clId="{9434D2C9-0B4B-47F3-B135-198AB25A899F}" dt="2024-01-17T16:12:10.452" v="210" actId="1076"/>
          <ac:grpSpMkLst>
            <pc:docMk/>
            <pc:sldMk cId="3255886441" sldId="257"/>
            <ac:grpSpMk id="7" creationId="{366E8235-89D0-F950-B2DD-E8C89684C0DF}"/>
          </ac:grpSpMkLst>
        </pc:grpChg>
        <pc:grpChg chg="add del mod">
          <ac:chgData name="Caroline Brault" userId="6471df69-176d-40a5-a05c-f55991b4d70f" providerId="ADAL" clId="{9434D2C9-0B4B-47F3-B135-198AB25A899F}" dt="2024-01-17T16:08:42.858" v="162" actId="478"/>
          <ac:grpSpMkLst>
            <pc:docMk/>
            <pc:sldMk cId="3255886441" sldId="257"/>
            <ac:grpSpMk id="11" creationId="{929536F7-8135-051B-2DB8-20642736339B}"/>
          </ac:grpSpMkLst>
        </pc:grpChg>
        <pc:grpChg chg="add del mod">
          <ac:chgData name="Caroline Brault" userId="6471df69-176d-40a5-a05c-f55991b4d70f" providerId="ADAL" clId="{9434D2C9-0B4B-47F3-B135-198AB25A899F}" dt="2024-01-17T16:09:45.247" v="193" actId="478"/>
          <ac:grpSpMkLst>
            <pc:docMk/>
            <pc:sldMk cId="3255886441" sldId="257"/>
            <ac:grpSpMk id="14" creationId="{19AC3484-FF9E-A8F9-A16B-0837A9389D76}"/>
          </ac:grpSpMkLst>
        </pc:grpChg>
        <pc:grpChg chg="add mod">
          <ac:chgData name="Caroline Brault" userId="6471df69-176d-40a5-a05c-f55991b4d70f" providerId="ADAL" clId="{9434D2C9-0B4B-47F3-B135-198AB25A899F}" dt="2024-01-17T16:12:33.826" v="214" actId="1076"/>
          <ac:grpSpMkLst>
            <pc:docMk/>
            <pc:sldMk cId="3255886441" sldId="257"/>
            <ac:grpSpMk id="19" creationId="{D5FDCF28-D9EB-6B9E-6E06-0A9F10E4C768}"/>
          </ac:grpSpMkLst>
        </pc:grpChg>
        <pc:grpChg chg="add mod">
          <ac:chgData name="Caroline Brault" userId="6471df69-176d-40a5-a05c-f55991b4d70f" providerId="ADAL" clId="{9434D2C9-0B4B-47F3-B135-198AB25A899F}" dt="2024-01-17T16:12:59.789" v="216" actId="1076"/>
          <ac:grpSpMkLst>
            <pc:docMk/>
            <pc:sldMk cId="3255886441" sldId="257"/>
            <ac:grpSpMk id="20" creationId="{90BE507D-E635-ABE9-7919-80F28B1016E4}"/>
          </ac:grpSpMkLst>
        </pc:grpChg>
      </pc:sldChg>
      <pc:sldChg chg="addSp delSp modSp new mod ord">
        <pc:chgData name="Caroline Brault" userId="6471df69-176d-40a5-a05c-f55991b4d70f" providerId="ADAL" clId="{9434D2C9-0B4B-47F3-B135-198AB25A899F}" dt="2024-01-17T16:01:54.405" v="52"/>
        <pc:sldMkLst>
          <pc:docMk/>
          <pc:sldMk cId="1921883250" sldId="258"/>
        </pc:sldMkLst>
        <pc:spChg chg="add del mod">
          <ac:chgData name="Caroline Brault" userId="6471df69-176d-40a5-a05c-f55991b4d70f" providerId="ADAL" clId="{9434D2C9-0B4B-47F3-B135-198AB25A899F}" dt="2024-01-17T15:57:10.049" v="3"/>
          <ac:spMkLst>
            <pc:docMk/>
            <pc:sldMk cId="1921883250" sldId="258"/>
            <ac:spMk id="2" creationId="{05CEB642-9122-D7FC-CB18-928FACE3C407}"/>
          </ac:spMkLst>
        </pc:spChg>
        <pc:spChg chg="add del mod">
          <ac:chgData name="Caroline Brault" userId="6471df69-176d-40a5-a05c-f55991b4d70f" providerId="ADAL" clId="{9434D2C9-0B4B-47F3-B135-198AB25A899F}" dt="2024-01-17T16:01:42.905" v="49" actId="21"/>
          <ac:spMkLst>
            <pc:docMk/>
            <pc:sldMk cId="1921883250" sldId="258"/>
            <ac:spMk id="3" creationId="{0785BE8C-6D98-24D4-56F8-A82DEA67A429}"/>
          </ac:spMkLst>
        </pc:spChg>
        <pc:spChg chg="add del mod">
          <ac:chgData name="Caroline Brault" userId="6471df69-176d-40a5-a05c-f55991b4d70f" providerId="ADAL" clId="{9434D2C9-0B4B-47F3-B135-198AB25A899F}" dt="2024-01-17T15:57:29.775" v="8"/>
          <ac:spMkLst>
            <pc:docMk/>
            <pc:sldMk cId="1921883250" sldId="258"/>
            <ac:spMk id="4" creationId="{A8EF760D-C7E1-32F7-5DD8-B712E6BDFACC}"/>
          </ac:spMkLst>
        </pc:spChg>
        <pc:spChg chg="add mod">
          <ac:chgData name="Caroline Brault" userId="6471df69-176d-40a5-a05c-f55991b4d70f" providerId="ADAL" clId="{9434D2C9-0B4B-47F3-B135-198AB25A899F}" dt="2024-01-17T16:01:39.779" v="48"/>
          <ac:spMkLst>
            <pc:docMk/>
            <pc:sldMk cId="1921883250" sldId="258"/>
            <ac:spMk id="5" creationId="{2D263A91-42AB-14D6-96AC-7E880B30962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2024-02-29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3717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2024-02-29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59878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2024-02-29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16869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2024-02-29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43480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2024-02-29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34134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2024-02-29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00370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2024-02-29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61192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2024-02-29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93403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2024-02-29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55611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2024-02-29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33175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272A8-BA1F-48C9-9DB3-1AEC3C788127}" type="datetimeFigureOut">
              <a:rPr lang="fr-CA" smtClean="0"/>
              <a:t>2024-02-29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9366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272A8-BA1F-48C9-9DB3-1AEC3C788127}" type="datetimeFigureOut">
              <a:rPr lang="fr-CA" smtClean="0"/>
              <a:t>2024-02-29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D02C2-F385-4506-99AD-1B2E6D9510D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3011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>
            <a:extLst>
              <a:ext uri="{FF2B5EF4-FFF2-40B4-BE49-F238E27FC236}">
                <a16:creationId xmlns:a16="http://schemas.microsoft.com/office/drawing/2014/main" id="{C532B593-504C-DF6D-EB3E-FF87004E4FF7}"/>
              </a:ext>
            </a:extLst>
          </p:cNvPr>
          <p:cNvGrpSpPr/>
          <p:nvPr/>
        </p:nvGrpSpPr>
        <p:grpSpPr>
          <a:xfrm>
            <a:off x="337174" y="1057630"/>
            <a:ext cx="6276390" cy="3052756"/>
            <a:chOff x="227992" y="394464"/>
            <a:chExt cx="6276390" cy="3052756"/>
          </a:xfrm>
        </p:grpSpPr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E8C805DE-4891-890E-1EB2-95E5B541B780}"/>
                </a:ext>
              </a:extLst>
            </p:cNvPr>
            <p:cNvSpPr txBox="1"/>
            <p:nvPr/>
          </p:nvSpPr>
          <p:spPr>
            <a:xfrm>
              <a:off x="587221" y="394464"/>
              <a:ext cx="15937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1400" dirty="0">
                  <a:latin typeface="Comic Sans MS" panose="030F0702030302020204" pitchFamily="66" charset="0"/>
                </a:rPr>
                <a:t>Nom de ma ville :</a:t>
              </a:r>
              <a:endParaRPr lang="fr-CA" dirty="0">
                <a:latin typeface="Comic Sans MS" panose="030F0702030302020204" pitchFamily="66" charset="0"/>
              </a:endParaRPr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8DE60CA4-20EF-AE5D-5C0D-BFA20E69C5D1}"/>
                </a:ext>
              </a:extLst>
            </p:cNvPr>
            <p:cNvSpPr txBox="1"/>
            <p:nvPr/>
          </p:nvSpPr>
          <p:spPr>
            <a:xfrm>
              <a:off x="290665" y="1233055"/>
              <a:ext cx="183736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1400" dirty="0">
                  <a:latin typeface="Comic Sans MS" panose="030F0702030302020204" pitchFamily="66" charset="0"/>
                </a:rPr>
                <a:t>Nombre d’habitants</a:t>
              </a:r>
              <a:endParaRPr lang="fr-CA" dirty="0">
                <a:latin typeface="Comic Sans MS" panose="030F0702030302020204" pitchFamily="66" charset="0"/>
              </a:endParaRPr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5BA2115A-EAFA-24A7-D08E-899F83DE587B}"/>
                </a:ext>
              </a:extLst>
            </p:cNvPr>
            <p:cNvSpPr txBox="1"/>
            <p:nvPr/>
          </p:nvSpPr>
          <p:spPr>
            <a:xfrm>
              <a:off x="296322" y="2109850"/>
              <a:ext cx="28312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A" sz="1400" dirty="0">
                  <a:latin typeface="Comic Sans MS" panose="030F0702030302020204" pitchFamily="66" charset="0"/>
                </a:rPr>
                <a:t>Un endroit intéressant à visiter</a:t>
              </a:r>
              <a:endParaRPr lang="fr-CA" dirty="0">
                <a:latin typeface="Comic Sans MS" panose="030F0702030302020204" pitchFamily="66" charset="0"/>
              </a:endParaRPr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724B2D0B-1C59-0664-5372-DDBBD557E0A1}"/>
                </a:ext>
              </a:extLst>
            </p:cNvPr>
            <p:cNvSpPr txBox="1"/>
            <p:nvPr/>
          </p:nvSpPr>
          <p:spPr>
            <a:xfrm>
              <a:off x="227992" y="2986645"/>
              <a:ext cx="6276390" cy="460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200000"/>
                </a:lnSpc>
              </a:pPr>
              <a:r>
                <a:rPr lang="fr-CA" sz="1400" dirty="0">
                  <a:latin typeface="Comic Sans MS" panose="030F0702030302020204" pitchFamily="66" charset="0"/>
                </a:rPr>
                <a:t>Description de cet endroit :</a:t>
              </a:r>
              <a:endParaRPr lang="fr-CA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3D58FDE5-59FE-12E4-3365-98FC2010C073}"/>
              </a:ext>
            </a:extLst>
          </p:cNvPr>
          <p:cNvSpPr/>
          <p:nvPr/>
        </p:nvSpPr>
        <p:spPr>
          <a:xfrm>
            <a:off x="218364" y="682388"/>
            <a:ext cx="6457873" cy="794299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5051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2D263A91-42AB-14D6-96AC-7E880B30962B}"/>
              </a:ext>
            </a:extLst>
          </p:cNvPr>
          <p:cNvSpPr txBox="1"/>
          <p:nvPr/>
        </p:nvSpPr>
        <p:spPr>
          <a:xfrm>
            <a:off x="2314020" y="234139"/>
            <a:ext cx="19960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400">
                <a:latin typeface="Comic Sans MS" panose="030F0702030302020204" pitchFamily="66" charset="0"/>
              </a:rPr>
              <a:t>Photos de cet endroit</a:t>
            </a:r>
            <a:endParaRPr lang="fr-CA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883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594CE8D0-12DF-CEE9-6D5F-44E1D84358AF}"/>
              </a:ext>
            </a:extLst>
          </p:cNvPr>
          <p:cNvGrpSpPr/>
          <p:nvPr/>
        </p:nvGrpSpPr>
        <p:grpSpPr>
          <a:xfrm>
            <a:off x="151794" y="777137"/>
            <a:ext cx="2805339" cy="1818470"/>
            <a:chOff x="304313" y="924563"/>
            <a:chExt cx="2805339" cy="1818470"/>
          </a:xfrm>
        </p:grpSpPr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74DC38DC-5518-E82F-EB7E-A1C0D5DE5D0B}"/>
                </a:ext>
              </a:extLst>
            </p:cNvPr>
            <p:cNvSpPr txBox="1"/>
            <p:nvPr/>
          </p:nvSpPr>
          <p:spPr>
            <a:xfrm>
              <a:off x="304313" y="1268424"/>
              <a:ext cx="26572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A" sz="1400" dirty="0">
                  <a:latin typeface="Comic Sans MS" panose="030F0702030302020204" pitchFamily="66" charset="0"/>
                </a:rPr>
                <a:t>Nombre d’habitants</a:t>
              </a:r>
            </a:p>
          </p:txBody>
        </p:sp>
        <p:sp>
          <p:nvSpPr>
            <p:cNvPr id="5" name="Ellipse 4">
              <a:extLst>
                <a:ext uri="{FF2B5EF4-FFF2-40B4-BE49-F238E27FC236}">
                  <a16:creationId xmlns:a16="http://schemas.microsoft.com/office/drawing/2014/main" id="{FEEBD437-B255-66B8-3860-3FCF2299B225}"/>
                </a:ext>
              </a:extLst>
            </p:cNvPr>
            <p:cNvSpPr/>
            <p:nvPr/>
          </p:nvSpPr>
          <p:spPr>
            <a:xfrm>
              <a:off x="311861" y="924563"/>
              <a:ext cx="2797791" cy="181847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id="{366E8235-89D0-F950-B2DD-E8C89684C0DF}"/>
              </a:ext>
            </a:extLst>
          </p:cNvPr>
          <p:cNvGrpSpPr/>
          <p:nvPr/>
        </p:nvGrpSpPr>
        <p:grpSpPr>
          <a:xfrm>
            <a:off x="3658743" y="1332912"/>
            <a:ext cx="2805339" cy="1818470"/>
            <a:chOff x="304313" y="924563"/>
            <a:chExt cx="2805339" cy="1818470"/>
          </a:xfrm>
        </p:grpSpPr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550D6AA6-F1F6-C508-42C1-3FB86894F959}"/>
                </a:ext>
              </a:extLst>
            </p:cNvPr>
            <p:cNvSpPr txBox="1"/>
            <p:nvPr/>
          </p:nvSpPr>
          <p:spPr>
            <a:xfrm>
              <a:off x="304313" y="1268424"/>
              <a:ext cx="26572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A" sz="1400" dirty="0">
                  <a:latin typeface="Comic Sans MS" panose="030F0702030302020204" pitchFamily="66" charset="0"/>
                </a:rPr>
                <a:t>Rural ou urbain</a:t>
              </a:r>
            </a:p>
            <a:p>
              <a:pPr algn="ctr"/>
              <a:r>
                <a:rPr lang="fr-CA" sz="1400" dirty="0">
                  <a:latin typeface="Comic Sans MS" panose="030F0702030302020204" pitchFamily="66" charset="0"/>
                </a:rPr>
                <a:t> </a:t>
              </a:r>
            </a:p>
          </p:txBody>
        </p:sp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DD761AFC-AA6E-A4E8-4DE9-D6603C6ADAA9}"/>
                </a:ext>
              </a:extLst>
            </p:cNvPr>
            <p:cNvSpPr/>
            <p:nvPr/>
          </p:nvSpPr>
          <p:spPr>
            <a:xfrm>
              <a:off x="311861" y="924563"/>
              <a:ext cx="2797791" cy="181847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D5FDCF28-D9EB-6B9E-6E06-0A9F10E4C768}"/>
              </a:ext>
            </a:extLst>
          </p:cNvPr>
          <p:cNvGrpSpPr/>
          <p:nvPr/>
        </p:nvGrpSpPr>
        <p:grpSpPr>
          <a:xfrm>
            <a:off x="244436" y="4720178"/>
            <a:ext cx="6369128" cy="4148614"/>
            <a:chOff x="244436" y="4218249"/>
            <a:chExt cx="6369128" cy="4148614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3B4D2A30-26EA-8EFA-787C-B13E9065CD73}"/>
                </a:ext>
              </a:extLst>
            </p:cNvPr>
            <p:cNvSpPr txBox="1"/>
            <p:nvPr/>
          </p:nvSpPr>
          <p:spPr>
            <a:xfrm>
              <a:off x="337174" y="4218249"/>
              <a:ext cx="6276390" cy="4605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200000"/>
                </a:lnSpc>
              </a:pPr>
              <a:r>
                <a:rPr lang="fr-CA" sz="1400" dirty="0">
                  <a:latin typeface="Comic Sans MS" panose="030F0702030302020204" pitchFamily="66" charset="0"/>
                </a:rPr>
                <a:t>Description de cet endroit</a:t>
              </a:r>
              <a:endParaRPr lang="fr-CA" dirty="0">
                <a:latin typeface="Comic Sans MS" panose="030F0702030302020204" pitchFamily="66" charset="0"/>
              </a:endParaRPr>
            </a:p>
          </p:txBody>
        </p:sp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id="{6665536C-FF6B-0ECB-9C2E-5C32E2C6642F}"/>
                </a:ext>
              </a:extLst>
            </p:cNvPr>
            <p:cNvSpPr/>
            <p:nvPr/>
          </p:nvSpPr>
          <p:spPr>
            <a:xfrm>
              <a:off x="244436" y="4218249"/>
              <a:ext cx="6369128" cy="414861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90BE507D-E635-ABE9-7919-80F28B1016E4}"/>
              </a:ext>
            </a:extLst>
          </p:cNvPr>
          <p:cNvGrpSpPr/>
          <p:nvPr/>
        </p:nvGrpSpPr>
        <p:grpSpPr>
          <a:xfrm>
            <a:off x="1177125" y="2702413"/>
            <a:ext cx="2805339" cy="1818470"/>
            <a:chOff x="304313" y="924563"/>
            <a:chExt cx="2805339" cy="1818470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08D94AEF-F00A-A0BD-418F-037B082ED6C9}"/>
                </a:ext>
              </a:extLst>
            </p:cNvPr>
            <p:cNvSpPr txBox="1"/>
            <p:nvPr/>
          </p:nvSpPr>
          <p:spPr>
            <a:xfrm>
              <a:off x="304313" y="1268424"/>
              <a:ext cx="265725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A" sz="1400" dirty="0">
                  <a:latin typeface="Comic Sans MS" panose="030F0702030302020204" pitchFamily="66" charset="0"/>
                </a:rPr>
                <a:t>Endroit à visiter</a:t>
              </a:r>
            </a:p>
            <a:p>
              <a:pPr algn="ctr"/>
              <a:r>
                <a:rPr lang="fr-CA" sz="1400" dirty="0">
                  <a:latin typeface="Comic Sans MS" panose="030F0702030302020204" pitchFamily="66" charset="0"/>
                </a:rPr>
                <a:t> </a:t>
              </a:r>
            </a:p>
            <a:p>
              <a:pPr algn="ctr"/>
              <a:r>
                <a:rPr lang="fr-CA" sz="1400" dirty="0">
                  <a:latin typeface="Comic Sans MS" panose="030F0702030302020204" pitchFamily="66" charset="0"/>
                </a:rPr>
                <a:t>   </a:t>
              </a:r>
              <a:endParaRPr lang="fr-CA" dirty="0">
                <a:latin typeface="Comic Sans MS" panose="030F0702030302020204" pitchFamily="66" charset="0"/>
              </a:endParaRPr>
            </a:p>
          </p:txBody>
        </p:sp>
        <p:sp>
          <p:nvSpPr>
            <p:cNvPr id="22" name="Ellipse 21">
              <a:extLst>
                <a:ext uri="{FF2B5EF4-FFF2-40B4-BE49-F238E27FC236}">
                  <a16:creationId xmlns:a16="http://schemas.microsoft.com/office/drawing/2014/main" id="{01EF4A84-45B2-B86F-61C7-3D4F0C9C389A}"/>
                </a:ext>
              </a:extLst>
            </p:cNvPr>
            <p:cNvSpPr/>
            <p:nvPr/>
          </p:nvSpPr>
          <p:spPr>
            <a:xfrm>
              <a:off x="311861" y="924563"/>
              <a:ext cx="2797791" cy="181847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</p:spTree>
    <p:extLst>
      <p:ext uri="{BB962C8B-B14F-4D97-AF65-F5344CB8AC3E}">
        <p14:creationId xmlns:p14="http://schemas.microsoft.com/office/powerpoint/2010/main" val="32558864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</TotalTime>
  <Words>36</Words>
  <Application>Microsoft Office PowerPoint</Application>
  <PresentationFormat>Format US (216 x 279 mm)</PresentationFormat>
  <Paragraphs>12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Thème Office</vt:lpstr>
      <vt:lpstr>Présentation PowerPoint</vt:lpstr>
      <vt:lpstr>Présentation PowerPoint</vt:lpstr>
      <vt:lpstr>Présentation PowerPoint</vt:lpstr>
    </vt:vector>
  </TitlesOfParts>
  <Company>Commission Scoalire des Hauts-Cantons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Caroline Brault</dc:creator>
  <cp:lastModifiedBy>Caroline Brault</cp:lastModifiedBy>
  <cp:revision>2</cp:revision>
  <dcterms:created xsi:type="dcterms:W3CDTF">2024-01-17T15:34:08Z</dcterms:created>
  <dcterms:modified xsi:type="dcterms:W3CDTF">2024-02-29T16:29:02Z</dcterms:modified>
</cp:coreProperties>
</file>